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8"/>
  </p:notesMasterIdLst>
  <p:handoutMasterIdLst>
    <p:handoutMasterId r:id="rId29"/>
  </p:handoutMasterIdLst>
  <p:sldIdLst>
    <p:sldId id="267" r:id="rId2"/>
    <p:sldId id="263" r:id="rId3"/>
    <p:sldId id="304" r:id="rId4"/>
    <p:sldId id="303" r:id="rId5"/>
    <p:sldId id="305" r:id="rId6"/>
    <p:sldId id="307" r:id="rId7"/>
    <p:sldId id="306" r:id="rId8"/>
    <p:sldId id="308" r:id="rId9"/>
    <p:sldId id="309" r:id="rId10"/>
    <p:sldId id="310" r:id="rId11"/>
    <p:sldId id="311" r:id="rId12"/>
    <p:sldId id="312" r:id="rId13"/>
    <p:sldId id="325" r:id="rId14"/>
    <p:sldId id="324" r:id="rId15"/>
    <p:sldId id="313" r:id="rId16"/>
    <p:sldId id="320" r:id="rId17"/>
    <p:sldId id="321" r:id="rId18"/>
    <p:sldId id="322" r:id="rId19"/>
    <p:sldId id="314" r:id="rId20"/>
    <p:sldId id="315" r:id="rId21"/>
    <p:sldId id="316" r:id="rId22"/>
    <p:sldId id="317" r:id="rId23"/>
    <p:sldId id="318" r:id="rId24"/>
    <p:sldId id="319" r:id="rId25"/>
    <p:sldId id="323" r:id="rId26"/>
    <p:sldId id="29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F00"/>
    <a:srgbClr val="FFFFFF"/>
    <a:srgbClr val="E4B429"/>
    <a:srgbClr val="FFD54F"/>
    <a:srgbClr val="FFEA3D"/>
    <a:srgbClr val="FFFFAA"/>
    <a:srgbClr val="E0249A"/>
    <a:srgbClr val="0073CF"/>
    <a:srgbClr val="57068C"/>
    <a:srgbClr val="FFDB43"/>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A0BF91-21B7-4CB6-8302-01EAE67A7E8E}" v="20" dt="2022-05-09T02:27:04.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21" autoAdjust="0"/>
    <p:restoredTop sz="94660"/>
  </p:normalViewPr>
  <p:slideViewPr>
    <p:cSldViewPr snapToGrid="0">
      <p:cViewPr varScale="1">
        <p:scale>
          <a:sx n="224" d="100"/>
          <a:sy n="224" d="100"/>
        </p:scale>
        <p:origin x="312" y="160"/>
      </p:cViewPr>
      <p:guideLst>
        <p:guide orient="horz" pos="2160"/>
        <p:guide pos="3840"/>
      </p:guideLst>
    </p:cSldViewPr>
  </p:slideViewPr>
  <p:notesTextViewPr>
    <p:cViewPr>
      <p:scale>
        <a:sx n="1" d="1"/>
        <a:sy n="1" d="1"/>
      </p:scale>
      <p:origin x="0" y="0"/>
    </p:cViewPr>
  </p:notesTextViewPr>
  <p:sorterViewPr>
    <p:cViewPr>
      <p:scale>
        <a:sx n="30" d="100"/>
        <a:sy n="30" d="100"/>
      </p:scale>
      <p:origin x="0" y="0"/>
    </p:cViewPr>
  </p:sorterViewPr>
  <p:notesViewPr>
    <p:cSldViewPr snapToGrid="0">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bert Balagtas" userId="7d9136609a66c6f8" providerId="LiveId" clId="{F8A0BF91-21B7-4CB6-8302-01EAE67A7E8E}"/>
    <pc:docChg chg="undo custSel addSld delSld modSld sldOrd">
      <pc:chgData name="Herbert Balagtas" userId="7d9136609a66c6f8" providerId="LiveId" clId="{F8A0BF91-21B7-4CB6-8302-01EAE67A7E8E}" dt="2022-05-09T02:29:35.087" v="1352" actId="47"/>
      <pc:docMkLst>
        <pc:docMk/>
      </pc:docMkLst>
      <pc:sldChg chg="modSp del mod">
        <pc:chgData name="Herbert Balagtas" userId="7d9136609a66c6f8" providerId="LiveId" clId="{F8A0BF91-21B7-4CB6-8302-01EAE67A7E8E}" dt="2022-05-09T01:44:30.882" v="55" actId="47"/>
        <pc:sldMkLst>
          <pc:docMk/>
          <pc:sldMk cId="114863653" sldId="256"/>
        </pc:sldMkLst>
        <pc:spChg chg="mod">
          <ac:chgData name="Herbert Balagtas" userId="7d9136609a66c6f8" providerId="LiveId" clId="{F8A0BF91-21B7-4CB6-8302-01EAE67A7E8E}" dt="2022-05-09T01:27:02.120" v="51" actId="20577"/>
          <ac:spMkLst>
            <pc:docMk/>
            <pc:sldMk cId="114863653" sldId="256"/>
            <ac:spMk id="2" creationId="{00000000-0000-0000-0000-000000000000}"/>
          </ac:spMkLst>
        </pc:spChg>
      </pc:sldChg>
      <pc:sldChg chg="del">
        <pc:chgData name="Herbert Balagtas" userId="7d9136609a66c6f8" providerId="LiveId" clId="{F8A0BF91-21B7-4CB6-8302-01EAE67A7E8E}" dt="2022-05-09T02:29:30.204" v="1351" actId="47"/>
        <pc:sldMkLst>
          <pc:docMk/>
          <pc:sldMk cId="358182150" sldId="262"/>
        </pc:sldMkLst>
      </pc:sldChg>
      <pc:sldChg chg="modSp mod">
        <pc:chgData name="Herbert Balagtas" userId="7d9136609a66c6f8" providerId="LiveId" clId="{F8A0BF91-21B7-4CB6-8302-01EAE67A7E8E}" dt="2022-05-09T01:46:11.896" v="135" actId="20577"/>
        <pc:sldMkLst>
          <pc:docMk/>
          <pc:sldMk cId="443207280" sldId="263"/>
        </pc:sldMkLst>
        <pc:spChg chg="mod">
          <ac:chgData name="Herbert Balagtas" userId="7d9136609a66c6f8" providerId="LiveId" clId="{F8A0BF91-21B7-4CB6-8302-01EAE67A7E8E}" dt="2022-05-09T01:45:08.521" v="61"/>
          <ac:spMkLst>
            <pc:docMk/>
            <pc:sldMk cId="443207280" sldId="263"/>
            <ac:spMk id="2" creationId="{00000000-0000-0000-0000-000000000000}"/>
          </ac:spMkLst>
        </pc:spChg>
        <pc:spChg chg="mod">
          <ac:chgData name="Herbert Balagtas" userId="7d9136609a66c6f8" providerId="LiveId" clId="{F8A0BF91-21B7-4CB6-8302-01EAE67A7E8E}" dt="2022-05-09T01:46:11.896" v="135" actId="20577"/>
          <ac:spMkLst>
            <pc:docMk/>
            <pc:sldMk cId="443207280" sldId="263"/>
            <ac:spMk id="3" creationId="{00000000-0000-0000-0000-000000000000}"/>
          </ac:spMkLst>
        </pc:spChg>
      </pc:sldChg>
      <pc:sldChg chg="del">
        <pc:chgData name="Herbert Balagtas" userId="7d9136609a66c6f8" providerId="LiveId" clId="{F8A0BF91-21B7-4CB6-8302-01EAE67A7E8E}" dt="2022-05-09T02:29:30.204" v="1351" actId="47"/>
        <pc:sldMkLst>
          <pc:docMk/>
          <pc:sldMk cId="3572507933" sldId="264"/>
        </pc:sldMkLst>
      </pc:sldChg>
      <pc:sldChg chg="modSp mod">
        <pc:chgData name="Herbert Balagtas" userId="7d9136609a66c6f8" providerId="LiveId" clId="{F8A0BF91-21B7-4CB6-8302-01EAE67A7E8E}" dt="2022-05-09T01:27:28.689" v="54" actId="1076"/>
        <pc:sldMkLst>
          <pc:docMk/>
          <pc:sldMk cId="1291644704" sldId="267"/>
        </pc:sldMkLst>
        <pc:spChg chg="mod">
          <ac:chgData name="Herbert Balagtas" userId="7d9136609a66c6f8" providerId="LiveId" clId="{F8A0BF91-21B7-4CB6-8302-01EAE67A7E8E}" dt="2022-05-09T01:27:21.206" v="53" actId="1076"/>
          <ac:spMkLst>
            <pc:docMk/>
            <pc:sldMk cId="1291644704" sldId="267"/>
            <ac:spMk id="2" creationId="{00000000-0000-0000-0000-000000000000}"/>
          </ac:spMkLst>
        </pc:spChg>
        <pc:spChg chg="mod">
          <ac:chgData name="Herbert Balagtas" userId="7d9136609a66c6f8" providerId="LiveId" clId="{F8A0BF91-21B7-4CB6-8302-01EAE67A7E8E}" dt="2022-05-09T01:27:28.689" v="54" actId="1076"/>
          <ac:spMkLst>
            <pc:docMk/>
            <pc:sldMk cId="1291644704" sldId="267"/>
            <ac:spMk id="10" creationId="{00000000-0000-0000-0000-000000000000}"/>
          </ac:spMkLst>
        </pc:spChg>
      </pc:sldChg>
      <pc:sldChg chg="del">
        <pc:chgData name="Herbert Balagtas" userId="7d9136609a66c6f8" providerId="LiveId" clId="{F8A0BF91-21B7-4CB6-8302-01EAE67A7E8E}" dt="2022-05-09T01:44:40.949" v="56" actId="47"/>
        <pc:sldMkLst>
          <pc:docMk/>
          <pc:sldMk cId="2278159042" sldId="268"/>
        </pc:sldMkLst>
      </pc:sldChg>
      <pc:sldChg chg="del">
        <pc:chgData name="Herbert Balagtas" userId="7d9136609a66c6f8" providerId="LiveId" clId="{F8A0BF91-21B7-4CB6-8302-01EAE67A7E8E}" dt="2022-05-09T01:44:43.274" v="57" actId="47"/>
        <pc:sldMkLst>
          <pc:docMk/>
          <pc:sldMk cId="2917708611" sldId="269"/>
        </pc:sldMkLst>
      </pc:sldChg>
      <pc:sldChg chg="del">
        <pc:chgData name="Herbert Balagtas" userId="7d9136609a66c6f8" providerId="LiveId" clId="{F8A0BF91-21B7-4CB6-8302-01EAE67A7E8E}" dt="2022-05-09T02:29:30.204" v="1351" actId="47"/>
        <pc:sldMkLst>
          <pc:docMk/>
          <pc:sldMk cId="926310359" sldId="270"/>
        </pc:sldMkLst>
      </pc:sldChg>
      <pc:sldChg chg="del">
        <pc:chgData name="Herbert Balagtas" userId="7d9136609a66c6f8" providerId="LiveId" clId="{F8A0BF91-21B7-4CB6-8302-01EAE67A7E8E}" dt="2022-05-09T02:29:30.204" v="1351" actId="47"/>
        <pc:sldMkLst>
          <pc:docMk/>
          <pc:sldMk cId="2028444897" sldId="271"/>
        </pc:sldMkLst>
      </pc:sldChg>
      <pc:sldChg chg="del">
        <pc:chgData name="Herbert Balagtas" userId="7d9136609a66c6f8" providerId="LiveId" clId="{F8A0BF91-21B7-4CB6-8302-01EAE67A7E8E}" dt="2022-05-09T02:29:30.204" v="1351" actId="47"/>
        <pc:sldMkLst>
          <pc:docMk/>
          <pc:sldMk cId="3895099228" sldId="272"/>
        </pc:sldMkLst>
      </pc:sldChg>
      <pc:sldChg chg="del">
        <pc:chgData name="Herbert Balagtas" userId="7d9136609a66c6f8" providerId="LiveId" clId="{F8A0BF91-21B7-4CB6-8302-01EAE67A7E8E}" dt="2022-05-09T02:29:30.204" v="1351" actId="47"/>
        <pc:sldMkLst>
          <pc:docMk/>
          <pc:sldMk cId="388866757" sldId="273"/>
        </pc:sldMkLst>
      </pc:sldChg>
      <pc:sldChg chg="del">
        <pc:chgData name="Herbert Balagtas" userId="7d9136609a66c6f8" providerId="LiveId" clId="{F8A0BF91-21B7-4CB6-8302-01EAE67A7E8E}" dt="2022-05-09T02:29:30.204" v="1351" actId="47"/>
        <pc:sldMkLst>
          <pc:docMk/>
          <pc:sldMk cId="1272585053" sldId="274"/>
        </pc:sldMkLst>
      </pc:sldChg>
      <pc:sldChg chg="del">
        <pc:chgData name="Herbert Balagtas" userId="7d9136609a66c6f8" providerId="LiveId" clId="{F8A0BF91-21B7-4CB6-8302-01EAE67A7E8E}" dt="2022-05-09T02:29:30.204" v="1351" actId="47"/>
        <pc:sldMkLst>
          <pc:docMk/>
          <pc:sldMk cId="4168813638" sldId="275"/>
        </pc:sldMkLst>
      </pc:sldChg>
      <pc:sldChg chg="del">
        <pc:chgData name="Herbert Balagtas" userId="7d9136609a66c6f8" providerId="LiveId" clId="{F8A0BF91-21B7-4CB6-8302-01EAE67A7E8E}" dt="2022-05-09T02:29:30.204" v="1351" actId="47"/>
        <pc:sldMkLst>
          <pc:docMk/>
          <pc:sldMk cId="3834374019" sldId="279"/>
        </pc:sldMkLst>
      </pc:sldChg>
      <pc:sldChg chg="del">
        <pc:chgData name="Herbert Balagtas" userId="7d9136609a66c6f8" providerId="LiveId" clId="{F8A0BF91-21B7-4CB6-8302-01EAE67A7E8E}" dt="2022-05-09T02:29:30.204" v="1351" actId="47"/>
        <pc:sldMkLst>
          <pc:docMk/>
          <pc:sldMk cId="2522398539" sldId="280"/>
        </pc:sldMkLst>
      </pc:sldChg>
      <pc:sldChg chg="del">
        <pc:chgData name="Herbert Balagtas" userId="7d9136609a66c6f8" providerId="LiveId" clId="{F8A0BF91-21B7-4CB6-8302-01EAE67A7E8E}" dt="2022-05-09T02:29:30.204" v="1351" actId="47"/>
        <pc:sldMkLst>
          <pc:docMk/>
          <pc:sldMk cId="794587617" sldId="295"/>
        </pc:sldMkLst>
      </pc:sldChg>
      <pc:sldChg chg="del">
        <pc:chgData name="Herbert Balagtas" userId="7d9136609a66c6f8" providerId="LiveId" clId="{F8A0BF91-21B7-4CB6-8302-01EAE67A7E8E}" dt="2022-05-09T02:29:35.087" v="1352" actId="47"/>
        <pc:sldMkLst>
          <pc:docMk/>
          <pc:sldMk cId="2545567292" sldId="300"/>
        </pc:sldMkLst>
      </pc:sldChg>
      <pc:sldChg chg="del">
        <pc:chgData name="Herbert Balagtas" userId="7d9136609a66c6f8" providerId="LiveId" clId="{F8A0BF91-21B7-4CB6-8302-01EAE67A7E8E}" dt="2022-05-09T02:29:35.087" v="1352" actId="47"/>
        <pc:sldMkLst>
          <pc:docMk/>
          <pc:sldMk cId="3633381214" sldId="301"/>
        </pc:sldMkLst>
      </pc:sldChg>
      <pc:sldChg chg="del">
        <pc:chgData name="Herbert Balagtas" userId="7d9136609a66c6f8" providerId="LiveId" clId="{F8A0BF91-21B7-4CB6-8302-01EAE67A7E8E}" dt="2022-05-09T02:29:35.087" v="1352" actId="47"/>
        <pc:sldMkLst>
          <pc:docMk/>
          <pc:sldMk cId="75318809" sldId="302"/>
        </pc:sldMkLst>
      </pc:sldChg>
      <pc:sldChg chg="modSp new mod">
        <pc:chgData name="Herbert Balagtas" userId="7d9136609a66c6f8" providerId="LiveId" clId="{F8A0BF91-21B7-4CB6-8302-01EAE67A7E8E}" dt="2022-05-09T01:49:46.931" v="321" actId="20577"/>
        <pc:sldMkLst>
          <pc:docMk/>
          <pc:sldMk cId="3020500606" sldId="303"/>
        </pc:sldMkLst>
        <pc:spChg chg="mod">
          <ac:chgData name="Herbert Balagtas" userId="7d9136609a66c6f8" providerId="LiveId" clId="{F8A0BF91-21B7-4CB6-8302-01EAE67A7E8E}" dt="2022-05-09T01:48:40.336" v="252" actId="20577"/>
          <ac:spMkLst>
            <pc:docMk/>
            <pc:sldMk cId="3020500606" sldId="303"/>
            <ac:spMk id="2" creationId="{CFB96769-D1B8-DCFF-823A-465E2FF03644}"/>
          </ac:spMkLst>
        </pc:spChg>
        <pc:spChg chg="mod">
          <ac:chgData name="Herbert Balagtas" userId="7d9136609a66c6f8" providerId="LiveId" clId="{F8A0BF91-21B7-4CB6-8302-01EAE67A7E8E}" dt="2022-05-09T01:49:46.931" v="321" actId="20577"/>
          <ac:spMkLst>
            <pc:docMk/>
            <pc:sldMk cId="3020500606" sldId="303"/>
            <ac:spMk id="3" creationId="{E4925CB6-4E89-FE07-B73E-6770CF48EEF9}"/>
          </ac:spMkLst>
        </pc:spChg>
      </pc:sldChg>
      <pc:sldChg chg="addSp delSp modSp new mod ord">
        <pc:chgData name="Herbert Balagtas" userId="7d9136609a66c6f8" providerId="LiveId" clId="{F8A0BF91-21B7-4CB6-8302-01EAE67A7E8E}" dt="2022-05-09T01:54:29.921" v="366" actId="1076"/>
        <pc:sldMkLst>
          <pc:docMk/>
          <pc:sldMk cId="3276440311" sldId="304"/>
        </pc:sldMkLst>
        <pc:spChg chg="mod">
          <ac:chgData name="Herbert Balagtas" userId="7d9136609a66c6f8" providerId="LiveId" clId="{F8A0BF91-21B7-4CB6-8302-01EAE67A7E8E}" dt="2022-05-09T01:50:32.147" v="345" actId="20577"/>
          <ac:spMkLst>
            <pc:docMk/>
            <pc:sldMk cId="3276440311" sldId="304"/>
            <ac:spMk id="2" creationId="{743E2AD6-2153-1C09-6718-C0106B1786D9}"/>
          </ac:spMkLst>
        </pc:spChg>
        <pc:spChg chg="del">
          <ac:chgData name="Herbert Balagtas" userId="7d9136609a66c6f8" providerId="LiveId" clId="{F8A0BF91-21B7-4CB6-8302-01EAE67A7E8E}" dt="2022-05-09T01:50:34.251" v="346"/>
          <ac:spMkLst>
            <pc:docMk/>
            <pc:sldMk cId="3276440311" sldId="304"/>
            <ac:spMk id="3" creationId="{A3070A81-A05A-B95E-DF6F-0A5BE8C40E33}"/>
          </ac:spMkLst>
        </pc:spChg>
        <pc:spChg chg="add del mod">
          <ac:chgData name="Herbert Balagtas" userId="7d9136609a66c6f8" providerId="LiveId" clId="{F8A0BF91-21B7-4CB6-8302-01EAE67A7E8E}" dt="2022-05-09T01:51:17.933" v="351"/>
          <ac:spMkLst>
            <pc:docMk/>
            <pc:sldMk cId="3276440311" sldId="304"/>
            <ac:spMk id="6" creationId="{E56A02C1-169B-4649-1228-3C03EB4A4E26}"/>
          </ac:spMkLst>
        </pc:spChg>
        <pc:spChg chg="add del">
          <ac:chgData name="Herbert Balagtas" userId="7d9136609a66c6f8" providerId="LiveId" clId="{F8A0BF91-21B7-4CB6-8302-01EAE67A7E8E}" dt="2022-05-09T01:50:40.610" v="348"/>
          <ac:spMkLst>
            <pc:docMk/>
            <pc:sldMk cId="3276440311" sldId="304"/>
            <ac:spMk id="7" creationId="{250967C6-3C22-9B41-8B1C-2F73436D1580}"/>
          </ac:spMkLst>
        </pc:spChg>
        <pc:spChg chg="add del">
          <ac:chgData name="Herbert Balagtas" userId="7d9136609a66c6f8" providerId="LiveId" clId="{F8A0BF91-21B7-4CB6-8302-01EAE67A7E8E}" dt="2022-05-09T01:50:57.799" v="350"/>
          <ac:spMkLst>
            <pc:docMk/>
            <pc:sldMk cId="3276440311" sldId="304"/>
            <ac:spMk id="8" creationId="{EFBD46EA-EE3E-381E-781F-239FCCFA0758}"/>
          </ac:spMkLst>
        </pc:spChg>
        <pc:spChg chg="add del mod">
          <ac:chgData name="Herbert Balagtas" userId="7d9136609a66c6f8" providerId="LiveId" clId="{F8A0BF91-21B7-4CB6-8302-01EAE67A7E8E}" dt="2022-05-09T01:51:47.280" v="358" actId="22"/>
          <ac:spMkLst>
            <pc:docMk/>
            <pc:sldMk cId="3276440311" sldId="304"/>
            <ac:spMk id="9" creationId="{7E0196E0-A799-25B2-7118-2A0B858B6E56}"/>
          </ac:spMkLst>
        </pc:spChg>
        <pc:spChg chg="add del mod">
          <ac:chgData name="Herbert Balagtas" userId="7d9136609a66c6f8" providerId="LiveId" clId="{F8A0BF91-21B7-4CB6-8302-01EAE67A7E8E}" dt="2022-05-09T01:51:33.978" v="356"/>
          <ac:spMkLst>
            <pc:docMk/>
            <pc:sldMk cId="3276440311" sldId="304"/>
            <ac:spMk id="10" creationId="{6C2FD797-C1F7-A6DF-18B6-278E8C3CE3CD}"/>
          </ac:spMkLst>
        </pc:spChg>
        <pc:spChg chg="add mod">
          <ac:chgData name="Herbert Balagtas" userId="7d9136609a66c6f8" providerId="LiveId" clId="{F8A0BF91-21B7-4CB6-8302-01EAE67A7E8E}" dt="2022-05-09T01:51:52.104" v="359" actId="478"/>
          <ac:spMkLst>
            <pc:docMk/>
            <pc:sldMk cId="3276440311" sldId="304"/>
            <ac:spMk id="13" creationId="{ABEE13F5-0073-ED84-ACEE-9C5E6CECC0F4}"/>
          </ac:spMkLst>
        </pc:spChg>
        <pc:picChg chg="add del mod ord">
          <ac:chgData name="Herbert Balagtas" userId="7d9136609a66c6f8" providerId="LiveId" clId="{F8A0BF91-21B7-4CB6-8302-01EAE67A7E8E}" dt="2022-05-09T01:51:52.104" v="359" actId="478"/>
          <ac:picMkLst>
            <pc:docMk/>
            <pc:sldMk cId="3276440311" sldId="304"/>
            <ac:picMk id="12" creationId="{B83BF7CE-B6C7-9C4D-829F-306D5A3321EB}"/>
          </ac:picMkLst>
        </pc:picChg>
        <pc:picChg chg="add mod">
          <ac:chgData name="Herbert Balagtas" userId="7d9136609a66c6f8" providerId="LiveId" clId="{F8A0BF91-21B7-4CB6-8302-01EAE67A7E8E}" dt="2022-05-09T01:54:29.921" v="366" actId="1076"/>
          <ac:picMkLst>
            <pc:docMk/>
            <pc:sldMk cId="3276440311" sldId="304"/>
            <ac:picMk id="15" creationId="{726F2001-43B1-1740-4663-05AC3B8A7C64}"/>
          </ac:picMkLst>
        </pc:picChg>
      </pc:sldChg>
      <pc:sldChg chg="addSp modSp new mod">
        <pc:chgData name="Herbert Balagtas" userId="7d9136609a66c6f8" providerId="LiveId" clId="{F8A0BF91-21B7-4CB6-8302-01EAE67A7E8E}" dt="2022-05-09T01:57:16.802" v="385" actId="1076"/>
        <pc:sldMkLst>
          <pc:docMk/>
          <pc:sldMk cId="131493543" sldId="305"/>
        </pc:sldMkLst>
        <pc:spChg chg="mod">
          <ac:chgData name="Herbert Balagtas" userId="7d9136609a66c6f8" providerId="LiveId" clId="{F8A0BF91-21B7-4CB6-8302-01EAE67A7E8E}" dt="2022-05-09T01:54:55.392" v="375" actId="20577"/>
          <ac:spMkLst>
            <pc:docMk/>
            <pc:sldMk cId="131493543" sldId="305"/>
            <ac:spMk id="2" creationId="{85DD082F-64D1-E267-B4FA-35D11392F27C}"/>
          </ac:spMkLst>
        </pc:spChg>
        <pc:spChg chg="mod">
          <ac:chgData name="Herbert Balagtas" userId="7d9136609a66c6f8" providerId="LiveId" clId="{F8A0BF91-21B7-4CB6-8302-01EAE67A7E8E}" dt="2022-05-09T01:55:04.295" v="379" actId="403"/>
          <ac:spMkLst>
            <pc:docMk/>
            <pc:sldMk cId="131493543" sldId="305"/>
            <ac:spMk id="3" creationId="{433F9375-AAFA-8AF2-20E9-95FCCA315C34}"/>
          </ac:spMkLst>
        </pc:spChg>
        <pc:picChg chg="add mod">
          <ac:chgData name="Herbert Balagtas" userId="7d9136609a66c6f8" providerId="LiveId" clId="{F8A0BF91-21B7-4CB6-8302-01EAE67A7E8E}" dt="2022-05-09T01:57:16.802" v="385" actId="1076"/>
          <ac:picMkLst>
            <pc:docMk/>
            <pc:sldMk cId="131493543" sldId="305"/>
            <ac:picMk id="7" creationId="{01729787-6270-A8BC-1B6D-35BED07760EE}"/>
          </ac:picMkLst>
        </pc:picChg>
        <pc:picChg chg="add mod">
          <ac:chgData name="Herbert Balagtas" userId="7d9136609a66c6f8" providerId="LiveId" clId="{F8A0BF91-21B7-4CB6-8302-01EAE67A7E8E}" dt="2022-05-09T01:57:15.338" v="384" actId="1076"/>
          <ac:picMkLst>
            <pc:docMk/>
            <pc:sldMk cId="131493543" sldId="305"/>
            <ac:picMk id="9" creationId="{769F3715-5A45-05EE-06D7-B0AAB9A4E2D7}"/>
          </ac:picMkLst>
        </pc:picChg>
      </pc:sldChg>
      <pc:sldChg chg="addSp modSp new mod">
        <pc:chgData name="Herbert Balagtas" userId="7d9136609a66c6f8" providerId="LiveId" clId="{F8A0BF91-21B7-4CB6-8302-01EAE67A7E8E}" dt="2022-05-09T02:00:07.222" v="408" actId="1076"/>
        <pc:sldMkLst>
          <pc:docMk/>
          <pc:sldMk cId="3629962131" sldId="306"/>
        </pc:sldMkLst>
        <pc:spChg chg="mod">
          <ac:chgData name="Herbert Balagtas" userId="7d9136609a66c6f8" providerId="LiveId" clId="{F8A0BF91-21B7-4CB6-8302-01EAE67A7E8E}" dt="2022-05-09T01:58:43.047" v="396" actId="20577"/>
          <ac:spMkLst>
            <pc:docMk/>
            <pc:sldMk cId="3629962131" sldId="306"/>
            <ac:spMk id="2" creationId="{3CB3BCC3-72B6-8C92-4FEC-74E00ECECF01}"/>
          </ac:spMkLst>
        </pc:spChg>
        <pc:spChg chg="mod">
          <ac:chgData name="Herbert Balagtas" userId="7d9136609a66c6f8" providerId="LiveId" clId="{F8A0BF91-21B7-4CB6-8302-01EAE67A7E8E}" dt="2022-05-09T02:00:00.423" v="405" actId="5793"/>
          <ac:spMkLst>
            <pc:docMk/>
            <pc:sldMk cId="3629962131" sldId="306"/>
            <ac:spMk id="3" creationId="{C7382A71-E953-8E0E-9681-84DE822CF4FB}"/>
          </ac:spMkLst>
        </pc:spChg>
        <pc:picChg chg="add mod">
          <ac:chgData name="Herbert Balagtas" userId="7d9136609a66c6f8" providerId="LiveId" clId="{F8A0BF91-21B7-4CB6-8302-01EAE67A7E8E}" dt="2022-05-09T02:00:07.222" v="408" actId="1076"/>
          <ac:picMkLst>
            <pc:docMk/>
            <pc:sldMk cId="3629962131" sldId="306"/>
            <ac:picMk id="7" creationId="{E4958337-CCA1-E99E-749E-F09E0F183403}"/>
          </ac:picMkLst>
        </pc:picChg>
      </pc:sldChg>
      <pc:sldChg chg="addSp modSp new mod ord">
        <pc:chgData name="Herbert Balagtas" userId="7d9136609a66c6f8" providerId="LiveId" clId="{F8A0BF91-21B7-4CB6-8302-01EAE67A7E8E}" dt="2022-05-09T02:02:44.509" v="432"/>
        <pc:sldMkLst>
          <pc:docMk/>
          <pc:sldMk cId="3068737364" sldId="307"/>
        </pc:sldMkLst>
        <pc:spChg chg="mod">
          <ac:chgData name="Herbert Balagtas" userId="7d9136609a66c6f8" providerId="LiveId" clId="{F8A0BF91-21B7-4CB6-8302-01EAE67A7E8E}" dt="2022-05-09T02:00:59.950" v="425" actId="20577"/>
          <ac:spMkLst>
            <pc:docMk/>
            <pc:sldMk cId="3068737364" sldId="307"/>
            <ac:spMk id="2" creationId="{17EA7A64-AB15-3C75-0383-88ACCA181CBC}"/>
          </ac:spMkLst>
        </pc:spChg>
        <pc:spChg chg="mod">
          <ac:chgData name="Herbert Balagtas" userId="7d9136609a66c6f8" providerId="LiveId" clId="{F8A0BF91-21B7-4CB6-8302-01EAE67A7E8E}" dt="2022-05-09T02:01:03.992" v="426" actId="403"/>
          <ac:spMkLst>
            <pc:docMk/>
            <pc:sldMk cId="3068737364" sldId="307"/>
            <ac:spMk id="3" creationId="{97024AC7-186A-A713-5A10-5BEB161F895E}"/>
          </ac:spMkLst>
        </pc:spChg>
        <pc:picChg chg="add mod">
          <ac:chgData name="Herbert Balagtas" userId="7d9136609a66c6f8" providerId="LiveId" clId="{F8A0BF91-21B7-4CB6-8302-01EAE67A7E8E}" dt="2022-05-09T02:02:31.588" v="430" actId="1076"/>
          <ac:picMkLst>
            <pc:docMk/>
            <pc:sldMk cId="3068737364" sldId="307"/>
            <ac:picMk id="7" creationId="{56F063CF-A9F2-D87E-6DE1-FEDEA0776110}"/>
          </ac:picMkLst>
        </pc:picChg>
      </pc:sldChg>
      <pc:sldChg chg="addSp modSp new mod">
        <pc:chgData name="Herbert Balagtas" userId="7d9136609a66c6f8" providerId="LiveId" clId="{F8A0BF91-21B7-4CB6-8302-01EAE67A7E8E}" dt="2022-05-09T02:04:01.769" v="463" actId="1076"/>
        <pc:sldMkLst>
          <pc:docMk/>
          <pc:sldMk cId="1231856226" sldId="308"/>
        </pc:sldMkLst>
        <pc:spChg chg="mod">
          <ac:chgData name="Herbert Balagtas" userId="7d9136609a66c6f8" providerId="LiveId" clId="{F8A0BF91-21B7-4CB6-8302-01EAE67A7E8E}" dt="2022-05-09T02:03:08.082" v="450" actId="20577"/>
          <ac:spMkLst>
            <pc:docMk/>
            <pc:sldMk cId="1231856226" sldId="308"/>
            <ac:spMk id="2" creationId="{E0BF65C5-67C5-ECB0-3DFC-86CB07B3734D}"/>
          </ac:spMkLst>
        </pc:spChg>
        <pc:spChg chg="mod">
          <ac:chgData name="Herbert Balagtas" userId="7d9136609a66c6f8" providerId="LiveId" clId="{F8A0BF91-21B7-4CB6-8302-01EAE67A7E8E}" dt="2022-05-09T02:03:55.221" v="461" actId="20577"/>
          <ac:spMkLst>
            <pc:docMk/>
            <pc:sldMk cId="1231856226" sldId="308"/>
            <ac:spMk id="3" creationId="{FB263901-D4E4-1D34-7AA7-1622D90BB0A8}"/>
          </ac:spMkLst>
        </pc:spChg>
        <pc:picChg chg="add mod">
          <ac:chgData name="Herbert Balagtas" userId="7d9136609a66c6f8" providerId="LiveId" clId="{F8A0BF91-21B7-4CB6-8302-01EAE67A7E8E}" dt="2022-05-09T02:04:01.769" v="463" actId="1076"/>
          <ac:picMkLst>
            <pc:docMk/>
            <pc:sldMk cId="1231856226" sldId="308"/>
            <ac:picMk id="7" creationId="{7BBDBBFE-326B-1385-28F3-43C6A8C6863E}"/>
          </ac:picMkLst>
        </pc:picChg>
      </pc:sldChg>
      <pc:sldChg chg="addSp modSp new mod">
        <pc:chgData name="Herbert Balagtas" userId="7d9136609a66c6f8" providerId="LiveId" clId="{F8A0BF91-21B7-4CB6-8302-01EAE67A7E8E}" dt="2022-05-09T02:05:05.198" v="494" actId="14100"/>
        <pc:sldMkLst>
          <pc:docMk/>
          <pc:sldMk cId="2115511541" sldId="309"/>
        </pc:sldMkLst>
        <pc:spChg chg="mod">
          <ac:chgData name="Herbert Balagtas" userId="7d9136609a66c6f8" providerId="LiveId" clId="{F8A0BF91-21B7-4CB6-8302-01EAE67A7E8E}" dt="2022-05-09T02:04:32.440" v="488" actId="20577"/>
          <ac:spMkLst>
            <pc:docMk/>
            <pc:sldMk cId="2115511541" sldId="309"/>
            <ac:spMk id="2" creationId="{9E1BDEF0-F319-12AB-8503-27F44D2F919C}"/>
          </ac:spMkLst>
        </pc:spChg>
        <pc:spChg chg="mod">
          <ac:chgData name="Herbert Balagtas" userId="7d9136609a66c6f8" providerId="LiveId" clId="{F8A0BF91-21B7-4CB6-8302-01EAE67A7E8E}" dt="2022-05-09T02:04:46.729" v="492" actId="403"/>
          <ac:spMkLst>
            <pc:docMk/>
            <pc:sldMk cId="2115511541" sldId="309"/>
            <ac:spMk id="3" creationId="{46321A32-E1C0-9903-0677-66EE1FC4820E}"/>
          </ac:spMkLst>
        </pc:spChg>
        <pc:picChg chg="add mod">
          <ac:chgData name="Herbert Balagtas" userId="7d9136609a66c6f8" providerId="LiveId" clId="{F8A0BF91-21B7-4CB6-8302-01EAE67A7E8E}" dt="2022-05-09T02:05:05.198" v="494" actId="14100"/>
          <ac:picMkLst>
            <pc:docMk/>
            <pc:sldMk cId="2115511541" sldId="309"/>
            <ac:picMk id="6" creationId="{A0AFB4B1-7296-0288-E58A-652D753E03A3}"/>
          </ac:picMkLst>
        </pc:picChg>
      </pc:sldChg>
      <pc:sldChg chg="modSp new mod">
        <pc:chgData name="Herbert Balagtas" userId="7d9136609a66c6f8" providerId="LiveId" clId="{F8A0BF91-21B7-4CB6-8302-01EAE67A7E8E}" dt="2022-05-09T02:13:30.318" v="788" actId="6549"/>
        <pc:sldMkLst>
          <pc:docMk/>
          <pc:sldMk cId="988054407" sldId="310"/>
        </pc:sldMkLst>
        <pc:spChg chg="mod">
          <ac:chgData name="Herbert Balagtas" userId="7d9136609a66c6f8" providerId="LiveId" clId="{F8A0BF91-21B7-4CB6-8302-01EAE67A7E8E}" dt="2022-05-09T02:06:11.879" v="508" actId="20577"/>
          <ac:spMkLst>
            <pc:docMk/>
            <pc:sldMk cId="988054407" sldId="310"/>
            <ac:spMk id="2" creationId="{13B75600-5C12-574B-C284-5287658B804F}"/>
          </ac:spMkLst>
        </pc:spChg>
        <pc:spChg chg="mod">
          <ac:chgData name="Herbert Balagtas" userId="7d9136609a66c6f8" providerId="LiveId" clId="{F8A0BF91-21B7-4CB6-8302-01EAE67A7E8E}" dt="2022-05-09T02:13:30.318" v="788" actId="6549"/>
          <ac:spMkLst>
            <pc:docMk/>
            <pc:sldMk cId="988054407" sldId="310"/>
            <ac:spMk id="3" creationId="{9683AF17-F2C5-6F5D-9320-696021E23784}"/>
          </ac:spMkLst>
        </pc:spChg>
      </pc:sldChg>
      <pc:sldChg chg="modSp new del mod">
        <pc:chgData name="Herbert Balagtas" userId="7d9136609a66c6f8" providerId="LiveId" clId="{F8A0BF91-21B7-4CB6-8302-01EAE67A7E8E}" dt="2022-05-09T02:07:51.090" v="593" actId="47"/>
        <pc:sldMkLst>
          <pc:docMk/>
          <pc:sldMk cId="976669975" sldId="311"/>
        </pc:sldMkLst>
        <pc:spChg chg="mod">
          <ac:chgData name="Herbert Balagtas" userId="7d9136609a66c6f8" providerId="LiveId" clId="{F8A0BF91-21B7-4CB6-8302-01EAE67A7E8E}" dt="2022-05-09T02:07:13.152" v="534" actId="20577"/>
          <ac:spMkLst>
            <pc:docMk/>
            <pc:sldMk cId="976669975" sldId="311"/>
            <ac:spMk id="2" creationId="{9C4E8BBB-4AE7-D87E-4D12-B4953F267504}"/>
          </ac:spMkLst>
        </pc:spChg>
        <pc:spChg chg="mod">
          <ac:chgData name="Herbert Balagtas" userId="7d9136609a66c6f8" providerId="LiveId" clId="{F8A0BF91-21B7-4CB6-8302-01EAE67A7E8E}" dt="2022-05-09T02:07:27.867" v="592" actId="20577"/>
          <ac:spMkLst>
            <pc:docMk/>
            <pc:sldMk cId="976669975" sldId="311"/>
            <ac:spMk id="3" creationId="{ACDFD246-27A1-0E66-91AC-B8D09E755A41}"/>
          </ac:spMkLst>
        </pc:spChg>
      </pc:sldChg>
      <pc:sldChg chg="modSp new mod">
        <pc:chgData name="Herbert Balagtas" userId="7d9136609a66c6f8" providerId="LiveId" clId="{F8A0BF91-21B7-4CB6-8302-01EAE67A7E8E}" dt="2022-05-09T02:08:15.724" v="613" actId="403"/>
        <pc:sldMkLst>
          <pc:docMk/>
          <pc:sldMk cId="3429930060" sldId="311"/>
        </pc:sldMkLst>
        <pc:spChg chg="mod">
          <ac:chgData name="Herbert Balagtas" userId="7d9136609a66c6f8" providerId="LiveId" clId="{F8A0BF91-21B7-4CB6-8302-01EAE67A7E8E}" dt="2022-05-09T02:08:05.507" v="610" actId="20577"/>
          <ac:spMkLst>
            <pc:docMk/>
            <pc:sldMk cId="3429930060" sldId="311"/>
            <ac:spMk id="2" creationId="{9F34C341-DEA4-8C9C-31F2-9CDB66471D02}"/>
          </ac:spMkLst>
        </pc:spChg>
        <pc:spChg chg="mod">
          <ac:chgData name="Herbert Balagtas" userId="7d9136609a66c6f8" providerId="LiveId" clId="{F8A0BF91-21B7-4CB6-8302-01EAE67A7E8E}" dt="2022-05-09T02:08:15.724" v="613" actId="403"/>
          <ac:spMkLst>
            <pc:docMk/>
            <pc:sldMk cId="3429930060" sldId="311"/>
            <ac:spMk id="3" creationId="{2DD435AB-AA05-7333-1737-E27CC7094234}"/>
          </ac:spMkLst>
        </pc:spChg>
      </pc:sldChg>
      <pc:sldChg chg="modSp new mod">
        <pc:chgData name="Herbert Balagtas" userId="7d9136609a66c6f8" providerId="LiveId" clId="{F8A0BF91-21B7-4CB6-8302-01EAE67A7E8E}" dt="2022-05-09T02:09:16.652" v="639" actId="27636"/>
        <pc:sldMkLst>
          <pc:docMk/>
          <pc:sldMk cId="2003678842" sldId="312"/>
        </pc:sldMkLst>
        <pc:spChg chg="mod">
          <ac:chgData name="Herbert Balagtas" userId="7d9136609a66c6f8" providerId="LiveId" clId="{F8A0BF91-21B7-4CB6-8302-01EAE67A7E8E}" dt="2022-05-09T02:09:03.952" v="634" actId="20577"/>
          <ac:spMkLst>
            <pc:docMk/>
            <pc:sldMk cId="2003678842" sldId="312"/>
            <ac:spMk id="2" creationId="{1F791FF8-31F3-2EAE-0DEB-C1183E9AB042}"/>
          </ac:spMkLst>
        </pc:spChg>
        <pc:spChg chg="mod">
          <ac:chgData name="Herbert Balagtas" userId="7d9136609a66c6f8" providerId="LiveId" clId="{F8A0BF91-21B7-4CB6-8302-01EAE67A7E8E}" dt="2022-05-09T02:09:16.652" v="639" actId="27636"/>
          <ac:spMkLst>
            <pc:docMk/>
            <pc:sldMk cId="2003678842" sldId="312"/>
            <ac:spMk id="3" creationId="{95F155A4-0DE2-3FB5-C59D-9AA841D16207}"/>
          </ac:spMkLst>
        </pc:spChg>
      </pc:sldChg>
      <pc:sldChg chg="addSp delSp modSp new mod">
        <pc:chgData name="Herbert Balagtas" userId="7d9136609a66c6f8" providerId="LiveId" clId="{F8A0BF91-21B7-4CB6-8302-01EAE67A7E8E}" dt="2022-05-09T02:11:55.123" v="674" actId="14100"/>
        <pc:sldMkLst>
          <pc:docMk/>
          <pc:sldMk cId="3419855769" sldId="313"/>
        </pc:sldMkLst>
        <pc:spChg chg="mod">
          <ac:chgData name="Herbert Balagtas" userId="7d9136609a66c6f8" providerId="LiveId" clId="{F8A0BF91-21B7-4CB6-8302-01EAE67A7E8E}" dt="2022-05-09T02:10:30.382" v="664" actId="20577"/>
          <ac:spMkLst>
            <pc:docMk/>
            <pc:sldMk cId="3419855769" sldId="313"/>
            <ac:spMk id="2" creationId="{BC539C17-4AA0-6EC2-A1BC-201AB2E56B6D}"/>
          </ac:spMkLst>
        </pc:spChg>
        <pc:spChg chg="del">
          <ac:chgData name="Herbert Balagtas" userId="7d9136609a66c6f8" providerId="LiveId" clId="{F8A0BF91-21B7-4CB6-8302-01EAE67A7E8E}" dt="2022-05-09T02:10:32.914" v="665" actId="22"/>
          <ac:spMkLst>
            <pc:docMk/>
            <pc:sldMk cId="3419855769" sldId="313"/>
            <ac:spMk id="3" creationId="{5C31905B-62E7-CF61-D652-C416520F7A00}"/>
          </ac:spMkLst>
        </pc:spChg>
        <pc:picChg chg="add mod ord">
          <ac:chgData name="Herbert Balagtas" userId="7d9136609a66c6f8" providerId="LiveId" clId="{F8A0BF91-21B7-4CB6-8302-01EAE67A7E8E}" dt="2022-05-09T02:10:46.267" v="668" actId="1076"/>
          <ac:picMkLst>
            <pc:docMk/>
            <pc:sldMk cId="3419855769" sldId="313"/>
            <ac:picMk id="7" creationId="{FD289ECA-4478-BFAF-6188-EE13887ED537}"/>
          </ac:picMkLst>
        </pc:picChg>
        <pc:picChg chg="add mod">
          <ac:chgData name="Herbert Balagtas" userId="7d9136609a66c6f8" providerId="LiveId" clId="{F8A0BF91-21B7-4CB6-8302-01EAE67A7E8E}" dt="2022-05-09T02:11:55.123" v="674" actId="14100"/>
          <ac:picMkLst>
            <pc:docMk/>
            <pc:sldMk cId="3419855769" sldId="313"/>
            <ac:picMk id="9" creationId="{A8F33D6E-AFEF-8978-F5EA-78A77EAEDE72}"/>
          </ac:picMkLst>
        </pc:picChg>
      </pc:sldChg>
      <pc:sldChg chg="modSp new mod">
        <pc:chgData name="Herbert Balagtas" userId="7d9136609a66c6f8" providerId="LiveId" clId="{F8A0BF91-21B7-4CB6-8302-01EAE67A7E8E}" dt="2022-05-09T02:14:51.670" v="825" actId="403"/>
        <pc:sldMkLst>
          <pc:docMk/>
          <pc:sldMk cId="2627556740" sldId="314"/>
        </pc:sldMkLst>
        <pc:spChg chg="mod">
          <ac:chgData name="Herbert Balagtas" userId="7d9136609a66c6f8" providerId="LiveId" clId="{F8A0BF91-21B7-4CB6-8302-01EAE67A7E8E}" dt="2022-05-09T02:14:40.962" v="819" actId="20577"/>
          <ac:spMkLst>
            <pc:docMk/>
            <pc:sldMk cId="2627556740" sldId="314"/>
            <ac:spMk id="2" creationId="{208435F0-5DE0-82DF-9569-52DCAD5CF79C}"/>
          </ac:spMkLst>
        </pc:spChg>
        <pc:spChg chg="mod">
          <ac:chgData name="Herbert Balagtas" userId="7d9136609a66c6f8" providerId="LiveId" clId="{F8A0BF91-21B7-4CB6-8302-01EAE67A7E8E}" dt="2022-05-09T02:14:51.670" v="825" actId="403"/>
          <ac:spMkLst>
            <pc:docMk/>
            <pc:sldMk cId="2627556740" sldId="314"/>
            <ac:spMk id="3" creationId="{E787F5A6-9AD5-2A18-10F9-054052A4C08E}"/>
          </ac:spMkLst>
        </pc:spChg>
      </pc:sldChg>
      <pc:sldChg chg="addSp modSp new mod">
        <pc:chgData name="Herbert Balagtas" userId="7d9136609a66c6f8" providerId="LiveId" clId="{F8A0BF91-21B7-4CB6-8302-01EAE67A7E8E}" dt="2022-05-09T02:18:09.843" v="1006" actId="1076"/>
        <pc:sldMkLst>
          <pc:docMk/>
          <pc:sldMk cId="4092938196" sldId="315"/>
        </pc:sldMkLst>
        <pc:spChg chg="mod">
          <ac:chgData name="Herbert Balagtas" userId="7d9136609a66c6f8" providerId="LiveId" clId="{F8A0BF91-21B7-4CB6-8302-01EAE67A7E8E}" dt="2022-05-09T02:16:28.189" v="921" actId="20577"/>
          <ac:spMkLst>
            <pc:docMk/>
            <pc:sldMk cId="4092938196" sldId="315"/>
            <ac:spMk id="2" creationId="{362E9D23-4807-F11B-EB2D-0A34C42E8279}"/>
          </ac:spMkLst>
        </pc:spChg>
        <pc:spChg chg="mod">
          <ac:chgData name="Herbert Balagtas" userId="7d9136609a66c6f8" providerId="LiveId" clId="{F8A0BF91-21B7-4CB6-8302-01EAE67A7E8E}" dt="2022-05-09T02:16:51.049" v="1000" actId="6549"/>
          <ac:spMkLst>
            <pc:docMk/>
            <pc:sldMk cId="4092938196" sldId="315"/>
            <ac:spMk id="3" creationId="{70CF650E-89C4-10E7-9FF1-775C72B4E342}"/>
          </ac:spMkLst>
        </pc:spChg>
        <pc:picChg chg="add mod">
          <ac:chgData name="Herbert Balagtas" userId="7d9136609a66c6f8" providerId="LiveId" clId="{F8A0BF91-21B7-4CB6-8302-01EAE67A7E8E}" dt="2022-05-09T02:17:38.525" v="1003" actId="1076"/>
          <ac:picMkLst>
            <pc:docMk/>
            <pc:sldMk cId="4092938196" sldId="315"/>
            <ac:picMk id="7" creationId="{1322EF2D-304E-03D5-C056-A5450D89F764}"/>
          </ac:picMkLst>
        </pc:picChg>
        <pc:picChg chg="add mod">
          <ac:chgData name="Herbert Balagtas" userId="7d9136609a66c6f8" providerId="LiveId" clId="{F8A0BF91-21B7-4CB6-8302-01EAE67A7E8E}" dt="2022-05-09T02:18:09.843" v="1006" actId="1076"/>
          <ac:picMkLst>
            <pc:docMk/>
            <pc:sldMk cId="4092938196" sldId="315"/>
            <ac:picMk id="9" creationId="{3CD7896B-6A6B-BEE8-0B7B-BD0CB7721993}"/>
          </ac:picMkLst>
        </pc:picChg>
      </pc:sldChg>
      <pc:sldChg chg="modSp new mod">
        <pc:chgData name="Herbert Balagtas" userId="7d9136609a66c6f8" providerId="LiveId" clId="{F8A0BF91-21B7-4CB6-8302-01EAE67A7E8E}" dt="2022-05-09T02:19:57.702" v="1043" actId="20577"/>
        <pc:sldMkLst>
          <pc:docMk/>
          <pc:sldMk cId="271479062" sldId="316"/>
        </pc:sldMkLst>
        <pc:spChg chg="mod">
          <ac:chgData name="Herbert Balagtas" userId="7d9136609a66c6f8" providerId="LiveId" clId="{F8A0BF91-21B7-4CB6-8302-01EAE67A7E8E}" dt="2022-05-09T02:19:57.702" v="1043" actId="20577"/>
          <ac:spMkLst>
            <pc:docMk/>
            <pc:sldMk cId="271479062" sldId="316"/>
            <ac:spMk id="2" creationId="{20A6CCB2-A3AD-90E3-4C29-6633063567A9}"/>
          </ac:spMkLst>
        </pc:spChg>
        <pc:spChg chg="mod">
          <ac:chgData name="Herbert Balagtas" userId="7d9136609a66c6f8" providerId="LiveId" clId="{F8A0BF91-21B7-4CB6-8302-01EAE67A7E8E}" dt="2022-05-09T02:19:24.709" v="1019" actId="6549"/>
          <ac:spMkLst>
            <pc:docMk/>
            <pc:sldMk cId="271479062" sldId="316"/>
            <ac:spMk id="3" creationId="{2766BC1F-4912-F7CE-8880-977B2E0665F4}"/>
          </ac:spMkLst>
        </pc:spChg>
      </pc:sldChg>
      <pc:sldChg chg="modSp new mod">
        <pc:chgData name="Herbert Balagtas" userId="7d9136609a66c6f8" providerId="LiveId" clId="{F8A0BF91-21B7-4CB6-8302-01EAE67A7E8E}" dt="2022-05-09T02:21:31.151" v="1125" actId="20577"/>
        <pc:sldMkLst>
          <pc:docMk/>
          <pc:sldMk cId="1330314526" sldId="317"/>
        </pc:sldMkLst>
        <pc:spChg chg="mod">
          <ac:chgData name="Herbert Balagtas" userId="7d9136609a66c6f8" providerId="LiveId" clId="{F8A0BF91-21B7-4CB6-8302-01EAE67A7E8E}" dt="2022-05-09T02:19:53.052" v="1035" actId="20577"/>
          <ac:spMkLst>
            <pc:docMk/>
            <pc:sldMk cId="1330314526" sldId="317"/>
            <ac:spMk id="2" creationId="{65289760-6BAC-620A-A368-FEBFD2BC449E}"/>
          </ac:spMkLst>
        </pc:spChg>
        <pc:spChg chg="mod">
          <ac:chgData name="Herbert Balagtas" userId="7d9136609a66c6f8" providerId="LiveId" clId="{F8A0BF91-21B7-4CB6-8302-01EAE67A7E8E}" dt="2022-05-09T02:21:31.151" v="1125" actId="20577"/>
          <ac:spMkLst>
            <pc:docMk/>
            <pc:sldMk cId="1330314526" sldId="317"/>
            <ac:spMk id="3" creationId="{9B1A294F-C163-3914-22B0-C04225369FF3}"/>
          </ac:spMkLst>
        </pc:spChg>
      </pc:sldChg>
      <pc:sldChg chg="addSp new mod ord">
        <pc:chgData name="Herbert Balagtas" userId="7d9136609a66c6f8" providerId="LiveId" clId="{F8A0BF91-21B7-4CB6-8302-01EAE67A7E8E}" dt="2022-05-09T02:23:40.032" v="1151"/>
        <pc:sldMkLst>
          <pc:docMk/>
          <pc:sldMk cId="3555697560" sldId="318"/>
        </pc:sldMkLst>
        <pc:picChg chg="add">
          <ac:chgData name="Herbert Balagtas" userId="7d9136609a66c6f8" providerId="LiveId" clId="{F8A0BF91-21B7-4CB6-8302-01EAE67A7E8E}" dt="2022-05-09T02:20:42.570" v="1051" actId="22"/>
          <ac:picMkLst>
            <pc:docMk/>
            <pc:sldMk cId="3555697560" sldId="318"/>
            <ac:picMk id="7" creationId="{55886548-1D90-6307-19A2-F2E215286D5B}"/>
          </ac:picMkLst>
        </pc:picChg>
      </pc:sldChg>
      <pc:sldChg chg="modSp new mod">
        <pc:chgData name="Herbert Balagtas" userId="7d9136609a66c6f8" providerId="LiveId" clId="{F8A0BF91-21B7-4CB6-8302-01EAE67A7E8E}" dt="2022-05-09T02:22:44.173" v="1149" actId="27636"/>
        <pc:sldMkLst>
          <pc:docMk/>
          <pc:sldMk cId="3140731308" sldId="319"/>
        </pc:sldMkLst>
        <pc:spChg chg="mod">
          <ac:chgData name="Herbert Balagtas" userId="7d9136609a66c6f8" providerId="LiveId" clId="{F8A0BF91-21B7-4CB6-8302-01EAE67A7E8E}" dt="2022-05-09T02:22:03.203" v="1142" actId="20577"/>
          <ac:spMkLst>
            <pc:docMk/>
            <pc:sldMk cId="3140731308" sldId="319"/>
            <ac:spMk id="2" creationId="{55F15706-CD56-B1BA-3ED6-997FD6EA4A66}"/>
          </ac:spMkLst>
        </pc:spChg>
        <pc:spChg chg="mod">
          <ac:chgData name="Herbert Balagtas" userId="7d9136609a66c6f8" providerId="LiveId" clId="{F8A0BF91-21B7-4CB6-8302-01EAE67A7E8E}" dt="2022-05-09T02:22:44.173" v="1149" actId="27636"/>
          <ac:spMkLst>
            <pc:docMk/>
            <pc:sldMk cId="3140731308" sldId="319"/>
            <ac:spMk id="3" creationId="{9E57FC27-652A-27BB-0DCC-871D83E56639}"/>
          </ac:spMkLst>
        </pc:spChg>
      </pc:sldChg>
      <pc:sldChg chg="modSp new mod">
        <pc:chgData name="Herbert Balagtas" userId="7d9136609a66c6f8" providerId="LiveId" clId="{F8A0BF91-21B7-4CB6-8302-01EAE67A7E8E}" dt="2022-05-09T02:24:21.212" v="1168" actId="403"/>
        <pc:sldMkLst>
          <pc:docMk/>
          <pc:sldMk cId="331157445" sldId="320"/>
        </pc:sldMkLst>
        <pc:spChg chg="mod">
          <ac:chgData name="Herbert Balagtas" userId="7d9136609a66c6f8" providerId="LiveId" clId="{F8A0BF91-21B7-4CB6-8302-01EAE67A7E8E}" dt="2022-05-09T02:24:08.962" v="1164" actId="20577"/>
          <ac:spMkLst>
            <pc:docMk/>
            <pc:sldMk cId="331157445" sldId="320"/>
            <ac:spMk id="2" creationId="{7482BD66-625E-CB2C-1A27-E5AA5634B2BA}"/>
          </ac:spMkLst>
        </pc:spChg>
        <pc:spChg chg="mod">
          <ac:chgData name="Herbert Balagtas" userId="7d9136609a66c6f8" providerId="LiveId" clId="{F8A0BF91-21B7-4CB6-8302-01EAE67A7E8E}" dt="2022-05-09T02:24:21.212" v="1168" actId="403"/>
          <ac:spMkLst>
            <pc:docMk/>
            <pc:sldMk cId="331157445" sldId="320"/>
            <ac:spMk id="3" creationId="{93595139-19EC-A7DB-9492-C03F9E8344B3}"/>
          </ac:spMkLst>
        </pc:spChg>
      </pc:sldChg>
      <pc:sldChg chg="addSp delSp modSp new mod">
        <pc:chgData name="Herbert Balagtas" userId="7d9136609a66c6f8" providerId="LiveId" clId="{F8A0BF91-21B7-4CB6-8302-01EAE67A7E8E}" dt="2022-05-09T02:27:43.260" v="1320" actId="1076"/>
        <pc:sldMkLst>
          <pc:docMk/>
          <pc:sldMk cId="429027279" sldId="321"/>
        </pc:sldMkLst>
        <pc:spChg chg="mod">
          <ac:chgData name="Herbert Balagtas" userId="7d9136609a66c6f8" providerId="LiveId" clId="{F8A0BF91-21B7-4CB6-8302-01EAE67A7E8E}" dt="2022-05-09T02:25:51.808" v="1181" actId="20577"/>
          <ac:spMkLst>
            <pc:docMk/>
            <pc:sldMk cId="429027279" sldId="321"/>
            <ac:spMk id="2" creationId="{B8BEA8FD-27DC-B73D-049C-F5BF5DD69503}"/>
          </ac:spMkLst>
        </pc:spChg>
        <pc:spChg chg="mod">
          <ac:chgData name="Herbert Balagtas" userId="7d9136609a66c6f8" providerId="LiveId" clId="{F8A0BF91-21B7-4CB6-8302-01EAE67A7E8E}" dt="2022-05-09T02:27:33.202" v="1316" actId="20577"/>
          <ac:spMkLst>
            <pc:docMk/>
            <pc:sldMk cId="429027279" sldId="321"/>
            <ac:spMk id="3" creationId="{112F4341-FB98-A331-FD7D-8F60083A78AE}"/>
          </ac:spMkLst>
        </pc:spChg>
        <pc:picChg chg="add del mod">
          <ac:chgData name="Herbert Balagtas" userId="7d9136609a66c6f8" providerId="LiveId" clId="{F8A0BF91-21B7-4CB6-8302-01EAE67A7E8E}" dt="2022-05-09T02:27:24.095" v="1279" actId="478"/>
          <ac:picMkLst>
            <pc:docMk/>
            <pc:sldMk cId="429027279" sldId="321"/>
            <ac:picMk id="7" creationId="{3228FD0D-6D6C-F804-1D8C-8444B18B2B6B}"/>
          </ac:picMkLst>
        </pc:picChg>
        <pc:picChg chg="add mod">
          <ac:chgData name="Herbert Balagtas" userId="7d9136609a66c6f8" providerId="LiveId" clId="{F8A0BF91-21B7-4CB6-8302-01EAE67A7E8E}" dt="2022-05-09T02:27:43.260" v="1320" actId="1076"/>
          <ac:picMkLst>
            <pc:docMk/>
            <pc:sldMk cId="429027279" sldId="321"/>
            <ac:picMk id="9" creationId="{B430AFE5-CFD9-BD33-7768-D51D7B23AA72}"/>
          </ac:picMkLst>
        </pc:picChg>
      </pc:sldChg>
      <pc:sldChg chg="addSp new mod">
        <pc:chgData name="Herbert Balagtas" userId="7d9136609a66c6f8" providerId="LiveId" clId="{F8A0BF91-21B7-4CB6-8302-01EAE67A7E8E}" dt="2022-05-09T02:28:20.374" v="1322" actId="22"/>
        <pc:sldMkLst>
          <pc:docMk/>
          <pc:sldMk cId="846482857" sldId="322"/>
        </pc:sldMkLst>
        <pc:picChg chg="add">
          <ac:chgData name="Herbert Balagtas" userId="7d9136609a66c6f8" providerId="LiveId" clId="{F8A0BF91-21B7-4CB6-8302-01EAE67A7E8E}" dt="2022-05-09T02:28:20.374" v="1322" actId="22"/>
          <ac:picMkLst>
            <pc:docMk/>
            <pc:sldMk cId="846482857" sldId="322"/>
            <ac:picMk id="7" creationId="{A45F13AF-E128-2826-BBD4-9EA1D468FFBE}"/>
          </ac:picMkLst>
        </pc:picChg>
      </pc:sldChg>
      <pc:sldChg chg="modSp new mod">
        <pc:chgData name="Herbert Balagtas" userId="7d9136609a66c6f8" providerId="LiveId" clId="{F8A0BF91-21B7-4CB6-8302-01EAE67A7E8E}" dt="2022-05-09T02:29:22.971" v="1350" actId="403"/>
        <pc:sldMkLst>
          <pc:docMk/>
          <pc:sldMk cId="3615250519" sldId="323"/>
        </pc:sldMkLst>
        <pc:spChg chg="mod">
          <ac:chgData name="Herbert Balagtas" userId="7d9136609a66c6f8" providerId="LiveId" clId="{F8A0BF91-21B7-4CB6-8302-01EAE67A7E8E}" dt="2022-05-09T02:29:15.905" v="1344" actId="20577"/>
          <ac:spMkLst>
            <pc:docMk/>
            <pc:sldMk cId="3615250519" sldId="323"/>
            <ac:spMk id="2" creationId="{15EDFADD-5F7B-8935-7FC9-C72CF0FB1807}"/>
          </ac:spMkLst>
        </pc:spChg>
        <pc:spChg chg="mod">
          <ac:chgData name="Herbert Balagtas" userId="7d9136609a66c6f8" providerId="LiveId" clId="{F8A0BF91-21B7-4CB6-8302-01EAE67A7E8E}" dt="2022-05-09T02:29:22.971" v="1350" actId="403"/>
          <ac:spMkLst>
            <pc:docMk/>
            <pc:sldMk cId="3615250519" sldId="323"/>
            <ac:spMk id="3" creationId="{CB646E37-8F28-7B21-7373-ACBF6AD9B39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0E4E57-1CF6-4440-8310-3CBE926400C3}" type="datetimeFigureOut">
              <a:rPr lang="en-US" smtClean="0"/>
              <a:t>5/9/22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33DC02-E926-F143-BEA7-834664C012FA}" type="slidenum">
              <a:rPr lang="en-US" smtClean="0"/>
              <a:t>‹#›</a:t>
            </a:fld>
            <a:endParaRPr lang="en-US"/>
          </a:p>
        </p:txBody>
      </p:sp>
    </p:spTree>
    <p:extLst>
      <p:ext uri="{BB962C8B-B14F-4D97-AF65-F5344CB8AC3E}">
        <p14:creationId xmlns:p14="http://schemas.microsoft.com/office/powerpoint/2010/main" val="389412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5/9/22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33ED065-45E3-7F40-9BFA-F942B2D45C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51200"/>
            <a:ext cx="4195800" cy="1260000"/>
          </a:xfrm>
          <a:prstGeom prst="rect">
            <a:avLst/>
          </a:prstGeom>
        </p:spPr>
      </p:pic>
      <p:sp>
        <p:nvSpPr>
          <p:cNvPr id="2" name="Title 1"/>
          <p:cNvSpPr>
            <a:spLocks noGrp="1"/>
          </p:cNvSpPr>
          <p:nvPr>
            <p:ph type="ctrTitle" hasCustomPrompt="1"/>
          </p:nvPr>
        </p:nvSpPr>
        <p:spPr>
          <a:xfrm>
            <a:off x="452740" y="1028940"/>
            <a:ext cx="9427860" cy="1474115"/>
          </a:xfrm>
        </p:spPr>
        <p:txBody>
          <a:bodyPr lIns="0" anchor="b">
            <a:noAutofit/>
          </a:bodyPr>
          <a:lstStyle>
            <a:lvl1pPr algn="l">
              <a:defRPr sz="5400" b="1" cap="all" baseline="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5/9/22</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grpSp>
        <p:nvGrpSpPr>
          <p:cNvPr id="17" name="Group 16"/>
          <p:cNvGrpSpPr/>
          <p:nvPr userDrawn="1"/>
        </p:nvGrpSpPr>
        <p:grpSpPr>
          <a:xfrm>
            <a:off x="0" y="0"/>
            <a:ext cx="12192000" cy="397164"/>
            <a:chOff x="0" y="0"/>
            <a:chExt cx="12192000" cy="397164"/>
          </a:xfrm>
        </p:grpSpPr>
        <p:sp>
          <p:nvSpPr>
            <p:cNvPr id="19" name="Rectangle 18"/>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9144939" y="198582"/>
              <a:ext cx="3047061" cy="198582"/>
            </a:xfrm>
            <a:prstGeom prst="rect">
              <a:avLst/>
            </a:prstGeom>
            <a:solidFill>
              <a:srgbClr val="D93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559227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259883" y="434108"/>
            <a:ext cx="11569729" cy="895927"/>
          </a:xfrm>
        </p:spPr>
        <p:txBody>
          <a:bodyPr/>
          <a:lstStyle>
            <a:lvl1pPr>
              <a:defRPr b="1"/>
            </a:lvl1pPr>
          </a:lstStyle>
          <a:p>
            <a:r>
              <a:rPr lang="en-US" dirty="0"/>
              <a:t>CLICK TO EDIT MASTER TITLE STYLE</a:t>
            </a:r>
          </a:p>
        </p:txBody>
      </p:sp>
      <p:sp>
        <p:nvSpPr>
          <p:cNvPr id="2" name="Date Placeholder 1"/>
          <p:cNvSpPr>
            <a:spLocks noGrp="1"/>
          </p:cNvSpPr>
          <p:nvPr>
            <p:ph type="dt" sz="half" idx="10"/>
          </p:nvPr>
        </p:nvSpPr>
        <p:spPr/>
        <p:txBody>
          <a:bodyPr/>
          <a:lstStyle/>
          <a:p>
            <a:fld id="{C17F432B-3FBE-4889-963D-BF97BFBB7D3F}" type="datetime1">
              <a:rPr lang="en-US" smtClean="0"/>
              <a:t>5/9/22</a:t>
            </a:fld>
            <a:endParaRPr lang="en-US" dirty="0"/>
          </a:p>
        </p:txBody>
      </p:sp>
      <p:sp>
        <p:nvSpPr>
          <p:cNvPr id="11" name="Footer Placeholder 10"/>
          <p:cNvSpPr>
            <a:spLocks noGrp="1"/>
          </p:cNvSpPr>
          <p:nvPr>
            <p:ph type="ftr" sz="quarter" idx="11"/>
          </p:nvPr>
        </p:nvSpPr>
        <p:spPr/>
        <p:txBody>
          <a:bodyPr/>
          <a:lstStyle/>
          <a:p>
            <a:r>
              <a:rPr lang="en-US"/>
              <a:t>PRESENTATION TITLE</a:t>
            </a:r>
            <a:endParaRPr lang="en-US" dirty="0"/>
          </a:p>
        </p:txBody>
      </p:sp>
      <p:sp>
        <p:nvSpPr>
          <p:cNvPr id="12" name="Slide Number Placeholder 11"/>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51959864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6" name="Date Placeholder 5"/>
          <p:cNvSpPr>
            <a:spLocks noGrp="1"/>
          </p:cNvSpPr>
          <p:nvPr>
            <p:ph type="dt" sz="half" idx="10"/>
          </p:nvPr>
        </p:nvSpPr>
        <p:spPr/>
        <p:txBody>
          <a:bodyPr/>
          <a:lstStyle/>
          <a:p>
            <a:fld id="{310CCC04-1E76-41EE-A8AC-75AD85313D09}" type="datetime1">
              <a:rPr lang="en-US" smtClean="0"/>
              <a:t>5/9/22</a:t>
            </a:fld>
            <a:endParaRPr lang="en-US" dirty="0"/>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70848707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974A9E-84AC-4661-9381-CC35B09E47F7}" type="datetime1">
              <a:rPr lang="en-US" smtClean="0"/>
              <a:t>5/9/22</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74316560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751004" y="6335309"/>
            <a:ext cx="1181114" cy="250337"/>
          </a:xfrm>
        </p:spPr>
        <p:txBody>
          <a:bodyPr/>
          <a:lstStyle/>
          <a:p>
            <a:fld id="{1E55829F-8847-4C2A-8DD0-690EAD78E53F}" type="datetime1">
              <a:rPr lang="en-US" smtClean="0"/>
              <a:t>5/9/22</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8" name="Group 7">
            <a:extLst>
              <a:ext uri="{FF2B5EF4-FFF2-40B4-BE49-F238E27FC236}">
                <a16:creationId xmlns:a16="http://schemas.microsoft.com/office/drawing/2014/main" id="{2837CB23-1AD7-604C-9F89-EA948413429A}"/>
              </a:ext>
            </a:extLst>
          </p:cNvPr>
          <p:cNvGrpSpPr/>
          <p:nvPr userDrawn="1"/>
        </p:nvGrpSpPr>
        <p:grpSpPr>
          <a:xfrm>
            <a:off x="0" y="0"/>
            <a:ext cx="12192000" cy="397164"/>
            <a:chOff x="0" y="0"/>
            <a:chExt cx="12192000" cy="397164"/>
          </a:xfrm>
        </p:grpSpPr>
        <p:sp>
          <p:nvSpPr>
            <p:cNvPr id="9" name="Rectangle 8">
              <a:extLst>
                <a:ext uri="{FF2B5EF4-FFF2-40B4-BE49-F238E27FC236}">
                  <a16:creationId xmlns:a16="http://schemas.microsoft.com/office/drawing/2014/main" id="{248D33CD-DE89-754B-AB49-A14A89A47683}"/>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66A4E0-68C1-094D-8EF8-10D6D07EE0BF}"/>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BDC617-FA7D-AC44-B5B1-217631563C9E}"/>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72ECE8D-87C9-DB49-9716-3FA360974D93}"/>
                </a:ext>
              </a:extLst>
            </p:cNvPr>
            <p:cNvSpPr/>
            <p:nvPr userDrawn="1"/>
          </p:nvSpPr>
          <p:spPr>
            <a:xfrm>
              <a:off x="9144939" y="198582"/>
              <a:ext cx="3047061" cy="198582"/>
            </a:xfrm>
            <a:prstGeom prst="rect">
              <a:avLst/>
            </a:prstGeom>
            <a:solidFill>
              <a:srgbClr val="D93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C3438E-1E65-AD41-B672-D0B91CDBE0E0}"/>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767841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b="1" cap="all" baseline="0"/>
            </a:lvl1pPr>
          </a:lstStyle>
          <a:p>
            <a:r>
              <a:rPr lang="en-US" dirty="0"/>
              <a:t>CONTEXT or THEME</a:t>
            </a:r>
          </a:p>
        </p:txBody>
      </p:sp>
      <p:sp>
        <p:nvSpPr>
          <p:cNvPr id="3" name="Date Placeholder 2"/>
          <p:cNvSpPr>
            <a:spLocks noGrp="1"/>
          </p:cNvSpPr>
          <p:nvPr>
            <p:ph type="dt" sz="half" idx="10"/>
          </p:nvPr>
        </p:nvSpPr>
        <p:spPr>
          <a:xfrm>
            <a:off x="10687614" y="6335309"/>
            <a:ext cx="1181114" cy="250337"/>
          </a:xfrm>
        </p:spPr>
        <p:txBody>
          <a:bodyPr/>
          <a:lstStyle/>
          <a:p>
            <a:fld id="{5FDFC970-B950-4395-A833-47227D4A68CA}" type="datetime1">
              <a:rPr lang="en-US" smtClean="0"/>
              <a:t>5/9/22</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grpSp>
        <p:nvGrpSpPr>
          <p:cNvPr id="10" name="Group 9">
            <a:extLst>
              <a:ext uri="{FF2B5EF4-FFF2-40B4-BE49-F238E27FC236}">
                <a16:creationId xmlns:a16="http://schemas.microsoft.com/office/drawing/2014/main" id="{4CCCE708-3BAB-5946-B89B-ED4A45DA9B35}"/>
              </a:ext>
            </a:extLst>
          </p:cNvPr>
          <p:cNvGrpSpPr/>
          <p:nvPr userDrawn="1"/>
        </p:nvGrpSpPr>
        <p:grpSpPr>
          <a:xfrm>
            <a:off x="0" y="0"/>
            <a:ext cx="12192000" cy="397164"/>
            <a:chOff x="0" y="0"/>
            <a:chExt cx="12192000" cy="397164"/>
          </a:xfrm>
        </p:grpSpPr>
        <p:sp>
          <p:nvSpPr>
            <p:cNvPr id="11" name="Rectangle 10">
              <a:extLst>
                <a:ext uri="{FF2B5EF4-FFF2-40B4-BE49-F238E27FC236}">
                  <a16:creationId xmlns:a16="http://schemas.microsoft.com/office/drawing/2014/main" id="{7DB1B7A0-F9F9-2849-84DD-EEAFA1514A96}"/>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5BD1970-96A2-2C4C-809E-72F5DAD3A265}"/>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19057B9-B8F7-1D44-8AD5-1BFFA4748911}"/>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CA7DB98-8AA8-C54A-8F96-653F2BFBE4A6}"/>
                </a:ext>
              </a:extLst>
            </p:cNvPr>
            <p:cNvSpPr/>
            <p:nvPr userDrawn="1"/>
          </p:nvSpPr>
          <p:spPr>
            <a:xfrm>
              <a:off x="9144939" y="198582"/>
              <a:ext cx="3047061" cy="198582"/>
            </a:xfrm>
            <a:prstGeom prst="rect">
              <a:avLst/>
            </a:prstGeom>
            <a:solidFill>
              <a:srgbClr val="D93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74AAD2-5E72-A240-8A36-CA09D4CFA20F}"/>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6419811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813915"/>
            <a:ext cx="5440648" cy="5439105"/>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b="1" cap="all" baseline="0"/>
            </a:lvl1pPr>
          </a:lstStyle>
          <a:p>
            <a:r>
              <a:rPr lang="en-US" dirty="0"/>
              <a:t>CONTEXT or THEME</a:t>
            </a:r>
          </a:p>
        </p:txBody>
      </p:sp>
      <p:sp>
        <p:nvSpPr>
          <p:cNvPr id="3" name="Date Placeholder 2"/>
          <p:cNvSpPr>
            <a:spLocks noGrp="1"/>
          </p:cNvSpPr>
          <p:nvPr>
            <p:ph type="dt" sz="half" idx="10"/>
          </p:nvPr>
        </p:nvSpPr>
        <p:spPr>
          <a:xfrm>
            <a:off x="10692947" y="6335309"/>
            <a:ext cx="1181114" cy="250337"/>
          </a:xfrm>
        </p:spPr>
        <p:txBody>
          <a:bodyPr/>
          <a:lstStyle/>
          <a:p>
            <a:fld id="{5FDFC970-B950-4395-A833-47227D4A68CA}" type="datetime1">
              <a:rPr lang="en-US" smtClean="0"/>
              <a:t>5/9/22</a:t>
            </a:fld>
            <a:endParaRPr lang="en-US" dirty="0"/>
          </a:p>
        </p:txBody>
      </p:sp>
      <p:sp>
        <p:nvSpPr>
          <p:cNvPr id="4" name="Footer Placeholder 3"/>
          <p:cNvSpPr>
            <a:spLocks noGrp="1"/>
          </p:cNvSpPr>
          <p:nvPr>
            <p:ph type="ftr" sz="quarter" idx="11"/>
          </p:nvPr>
        </p:nvSpPr>
        <p:spPr>
          <a:xfrm>
            <a:off x="259882" y="6335309"/>
            <a:ext cx="3887245" cy="250337"/>
          </a:xfrm>
        </p:spPr>
        <p:txBody>
          <a:bodyPr/>
          <a:lstStyle/>
          <a:p>
            <a:r>
              <a:rPr lang="en-US"/>
              <a:t>PRESENTATION TITLE</a:t>
            </a:r>
            <a:endParaRPr lang="en-US" dirty="0"/>
          </a:p>
        </p:txBody>
      </p:sp>
      <p:sp>
        <p:nvSpPr>
          <p:cNvPr id="5" name="Slide Number Placeholder 4"/>
          <p:cNvSpPr>
            <a:spLocks noGrp="1"/>
          </p:cNvSpPr>
          <p:nvPr>
            <p:ph type="sldNum" sz="quarter" idx="12"/>
          </p:nvPr>
        </p:nvSpPr>
        <p:spPr>
          <a:xfrm>
            <a:off x="4479637" y="6335309"/>
            <a:ext cx="1016000" cy="250337"/>
          </a:xfrm>
        </p:spPr>
        <p:txBody>
          <a:bodyPr/>
          <a:lstStyle/>
          <a:p>
            <a:r>
              <a:rPr lang="en-US" dirty="0"/>
              <a:t>PAGE  </a:t>
            </a:r>
            <a:fld id="{93005692-73BE-493E-93AB-ECD6027A7652}" type="slidenum">
              <a:rPr lang="en-US" smtClean="0"/>
              <a:pPr/>
              <a:t>‹#›</a:t>
            </a:fld>
            <a:endParaRPr lang="en-US" dirty="0"/>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43AD2C1-F61A-CD47-8A6E-33B4A58F8897}"/>
              </a:ext>
            </a:extLst>
          </p:cNvPr>
          <p:cNvGrpSpPr/>
          <p:nvPr userDrawn="1"/>
        </p:nvGrpSpPr>
        <p:grpSpPr>
          <a:xfrm>
            <a:off x="0" y="0"/>
            <a:ext cx="12192000" cy="397164"/>
            <a:chOff x="0" y="0"/>
            <a:chExt cx="12192000" cy="397164"/>
          </a:xfrm>
        </p:grpSpPr>
        <p:sp>
          <p:nvSpPr>
            <p:cNvPr id="13" name="Rectangle 12">
              <a:extLst>
                <a:ext uri="{FF2B5EF4-FFF2-40B4-BE49-F238E27FC236}">
                  <a16:creationId xmlns:a16="http://schemas.microsoft.com/office/drawing/2014/main" id="{6BAA0CCD-B105-1D42-A84B-7B03B96516D0}"/>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E72AD4-0ED8-454D-8022-723121405C87}"/>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F3E283A-5C4B-064A-804D-051773553BA0}"/>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DB646E-192F-E541-9B3A-46DE10EBAD19}"/>
                </a:ext>
              </a:extLst>
            </p:cNvPr>
            <p:cNvSpPr/>
            <p:nvPr userDrawn="1"/>
          </p:nvSpPr>
          <p:spPr>
            <a:xfrm>
              <a:off x="9144939" y="198582"/>
              <a:ext cx="3047061" cy="198582"/>
            </a:xfrm>
            <a:prstGeom prst="rect">
              <a:avLst/>
            </a:prstGeom>
            <a:solidFill>
              <a:srgbClr val="D93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B8FC815-A916-1540-AB97-BA99CA2928D3}"/>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31735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b="1" cap="all" baseline="0"/>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p>
            <a:fld id="{5FDFC970-B950-4395-A833-47227D4A68CA}" type="datetime1">
              <a:rPr lang="en-US" smtClean="0"/>
              <a:t>5/9/22</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7" name="Group 6">
            <a:extLst>
              <a:ext uri="{FF2B5EF4-FFF2-40B4-BE49-F238E27FC236}">
                <a16:creationId xmlns:a16="http://schemas.microsoft.com/office/drawing/2014/main" id="{2147714B-3882-C345-8419-28DEB3B86B01}"/>
              </a:ext>
            </a:extLst>
          </p:cNvPr>
          <p:cNvGrpSpPr/>
          <p:nvPr userDrawn="1"/>
        </p:nvGrpSpPr>
        <p:grpSpPr>
          <a:xfrm>
            <a:off x="0" y="0"/>
            <a:ext cx="12192000" cy="397164"/>
            <a:chOff x="0" y="0"/>
            <a:chExt cx="12192000" cy="397164"/>
          </a:xfrm>
        </p:grpSpPr>
        <p:sp>
          <p:nvSpPr>
            <p:cNvPr id="8" name="Rectangle 7">
              <a:extLst>
                <a:ext uri="{FF2B5EF4-FFF2-40B4-BE49-F238E27FC236}">
                  <a16:creationId xmlns:a16="http://schemas.microsoft.com/office/drawing/2014/main" id="{83FF6255-3CF7-8F49-857A-115CA3ACF2CA}"/>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2F15A8-4865-6543-A86C-0366E6480C95}"/>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A89403-A988-FA49-9293-F46B29CED272}"/>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0FC577E-B2C8-E243-AB27-0866F6039041}"/>
                </a:ext>
              </a:extLst>
            </p:cNvPr>
            <p:cNvSpPr/>
            <p:nvPr userDrawn="1"/>
          </p:nvSpPr>
          <p:spPr>
            <a:xfrm>
              <a:off x="9144939" y="198582"/>
              <a:ext cx="3047061" cy="198582"/>
            </a:xfrm>
            <a:prstGeom prst="rect">
              <a:avLst/>
            </a:prstGeom>
            <a:solidFill>
              <a:srgbClr val="D93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8EAF89-EB67-A94E-927B-DAB8535FB684}"/>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772809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b="1" cap="all" baseline="0"/>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p>
            <a:fld id="{5FDFC970-B950-4395-A833-47227D4A68CA}" type="datetime1">
              <a:rPr lang="en-US" smtClean="0"/>
              <a:t>5/9/22</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7" name="Group 6">
            <a:extLst>
              <a:ext uri="{FF2B5EF4-FFF2-40B4-BE49-F238E27FC236}">
                <a16:creationId xmlns:a16="http://schemas.microsoft.com/office/drawing/2014/main" id="{F31230CB-5E27-9F45-B46F-CD97F269C570}"/>
              </a:ext>
            </a:extLst>
          </p:cNvPr>
          <p:cNvGrpSpPr/>
          <p:nvPr userDrawn="1"/>
        </p:nvGrpSpPr>
        <p:grpSpPr>
          <a:xfrm>
            <a:off x="0" y="0"/>
            <a:ext cx="12192000" cy="397164"/>
            <a:chOff x="0" y="0"/>
            <a:chExt cx="12192000" cy="397164"/>
          </a:xfrm>
        </p:grpSpPr>
        <p:sp>
          <p:nvSpPr>
            <p:cNvPr id="8" name="Rectangle 7">
              <a:extLst>
                <a:ext uri="{FF2B5EF4-FFF2-40B4-BE49-F238E27FC236}">
                  <a16:creationId xmlns:a16="http://schemas.microsoft.com/office/drawing/2014/main" id="{3F7083F6-9A1D-4346-A0E2-1D5E11642280}"/>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A060FB-5FD7-6C42-AF9E-A46812801A30}"/>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1CB95BD-5610-0440-9886-258C897D5F13}"/>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B6D1D30-87F0-0B43-9CA5-B1E82ED006F6}"/>
                </a:ext>
              </a:extLst>
            </p:cNvPr>
            <p:cNvSpPr/>
            <p:nvPr userDrawn="1"/>
          </p:nvSpPr>
          <p:spPr>
            <a:xfrm>
              <a:off x="9144939" y="198582"/>
              <a:ext cx="3047061" cy="198582"/>
            </a:xfrm>
            <a:prstGeom prst="rect">
              <a:avLst/>
            </a:prstGeom>
            <a:solidFill>
              <a:srgbClr val="D93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7085AA-AB05-7B45-BC0D-E240713A4692}"/>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682872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b="1"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10751004" y="6335309"/>
            <a:ext cx="1181114" cy="250337"/>
          </a:xfrm>
        </p:spPr>
        <p:txBody>
          <a:bodyPr/>
          <a:lstStyle>
            <a:lvl1pPr>
              <a:defRPr>
                <a:solidFill>
                  <a:schemeClr val="bg1"/>
                </a:solidFill>
              </a:defRPr>
            </a:lvl1pPr>
          </a:lstStyle>
          <a:p>
            <a:fld id="{5FDFC970-B950-4395-A833-47227D4A68CA}" type="datetime1">
              <a:rPr lang="en-US" smtClean="0"/>
              <a:pPr/>
              <a:t>5/9/22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grpSp>
        <p:nvGrpSpPr>
          <p:cNvPr id="7" name="Group 6">
            <a:extLst>
              <a:ext uri="{FF2B5EF4-FFF2-40B4-BE49-F238E27FC236}">
                <a16:creationId xmlns:a16="http://schemas.microsoft.com/office/drawing/2014/main" id="{667BCFB8-D519-1040-A293-DBF623DEDAF2}"/>
              </a:ext>
            </a:extLst>
          </p:cNvPr>
          <p:cNvGrpSpPr/>
          <p:nvPr userDrawn="1"/>
        </p:nvGrpSpPr>
        <p:grpSpPr>
          <a:xfrm>
            <a:off x="0" y="0"/>
            <a:ext cx="12192000" cy="397164"/>
            <a:chOff x="0" y="0"/>
            <a:chExt cx="12192000" cy="397164"/>
          </a:xfrm>
        </p:grpSpPr>
        <p:sp>
          <p:nvSpPr>
            <p:cNvPr id="8" name="Rectangle 7">
              <a:extLst>
                <a:ext uri="{FF2B5EF4-FFF2-40B4-BE49-F238E27FC236}">
                  <a16:creationId xmlns:a16="http://schemas.microsoft.com/office/drawing/2014/main" id="{BFFAE828-132E-5447-AD38-32E7FE0DF6A1}"/>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F089512-142B-5D41-AB32-C6640BCE80DD}"/>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6D1707-8B90-C646-A9B6-20051C6A2BCD}"/>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C350B8-5640-EF4D-9937-FA05E5D67255}"/>
                </a:ext>
              </a:extLst>
            </p:cNvPr>
            <p:cNvSpPr/>
            <p:nvPr userDrawn="1"/>
          </p:nvSpPr>
          <p:spPr>
            <a:xfrm>
              <a:off x="9144939" y="198582"/>
              <a:ext cx="3047061" cy="198582"/>
            </a:xfrm>
            <a:prstGeom prst="rect">
              <a:avLst/>
            </a:prstGeom>
            <a:solidFill>
              <a:srgbClr val="D93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2A3222-B0FF-FA40-BA1E-B222476F0119}"/>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502277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none"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a:xfrm>
            <a:off x="10751004" y="6335309"/>
            <a:ext cx="1181114" cy="250337"/>
          </a:xfrm>
        </p:spPr>
        <p:txBody>
          <a:bodyPr/>
          <a:lstStyle/>
          <a:p>
            <a:fld id="{75D660D7-90CE-4513-A3CE-C070B9421917}" type="datetime1">
              <a:rPr lang="en-US" smtClean="0"/>
              <a:t>5/9/22</a:t>
            </a:fld>
            <a:endParaRPr lang="en-US" dirty="0"/>
          </a:p>
        </p:txBody>
      </p:sp>
      <p:sp>
        <p:nvSpPr>
          <p:cNvPr id="10" name="Footer Placeholder 9"/>
          <p:cNvSpPr>
            <a:spLocks noGrp="1"/>
          </p:cNvSpPr>
          <p:nvPr>
            <p:ph type="ftr" sz="quarter" idx="11"/>
          </p:nvPr>
        </p:nvSpPr>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16" name="Group 15"/>
          <p:cNvGrpSpPr/>
          <p:nvPr userDrawn="1"/>
        </p:nvGrpSpPr>
        <p:grpSpPr>
          <a:xfrm>
            <a:off x="0" y="0"/>
            <a:ext cx="12192000" cy="397164"/>
            <a:chOff x="0" y="0"/>
            <a:chExt cx="12192000" cy="397164"/>
          </a:xfrm>
        </p:grpSpPr>
        <p:sp>
          <p:nvSpPr>
            <p:cNvPr id="17" name="Rectangle 16"/>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144939" y="198582"/>
              <a:ext cx="3047061" cy="198582"/>
            </a:xfrm>
            <a:prstGeom prst="rect">
              <a:avLst/>
            </a:prstGeom>
            <a:solidFill>
              <a:srgbClr val="D93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77FC5805-33FE-C04F-ABF3-DE2ED175D4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6167" y="986326"/>
            <a:ext cx="5799667" cy="4054243"/>
          </a:xfrm>
          <a:prstGeom prst="rect">
            <a:avLst/>
          </a:prstGeom>
        </p:spPr>
      </p:pic>
    </p:spTree>
    <p:extLst>
      <p:ext uri="{BB962C8B-B14F-4D97-AF65-F5344CB8AC3E}">
        <p14:creationId xmlns:p14="http://schemas.microsoft.com/office/powerpoint/2010/main" val="326967735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cap="all" baseline="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5/9/22</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grpSp>
        <p:nvGrpSpPr>
          <p:cNvPr id="17" name="Group 16"/>
          <p:cNvGrpSpPr/>
          <p:nvPr userDrawn="1"/>
        </p:nvGrpSpPr>
        <p:grpSpPr>
          <a:xfrm>
            <a:off x="0" y="0"/>
            <a:ext cx="12192000" cy="397164"/>
            <a:chOff x="0" y="0"/>
            <a:chExt cx="12192000" cy="397164"/>
          </a:xfrm>
        </p:grpSpPr>
        <p:sp>
          <p:nvSpPr>
            <p:cNvPr id="19" name="Rectangle 18"/>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9144939" y="198582"/>
              <a:ext cx="3047061" cy="198582"/>
            </a:xfrm>
            <a:prstGeom prst="rect">
              <a:avLst/>
            </a:prstGeom>
            <a:solidFill>
              <a:srgbClr val="D93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08BB165B-ADFB-2743-9562-5A3C35FDC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51200"/>
            <a:ext cx="4195800" cy="1260000"/>
          </a:xfrm>
          <a:prstGeom prst="rect">
            <a:avLst/>
          </a:prstGeom>
        </p:spPr>
      </p:pic>
    </p:spTree>
    <p:extLst>
      <p:ext uri="{BB962C8B-B14F-4D97-AF65-F5344CB8AC3E}">
        <p14:creationId xmlns:p14="http://schemas.microsoft.com/office/powerpoint/2010/main" val="1031835470"/>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_AL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marL="0" algn="ctr">
              <a:lnSpc>
                <a:spcPct val="75000"/>
              </a:lnSpc>
              <a:defRPr lang="en-US" sz="1800" b="0" i="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a:xfrm>
            <a:off x="10751004" y="6335309"/>
            <a:ext cx="1181114" cy="250337"/>
          </a:xfrm>
        </p:spPr>
        <p:txBody>
          <a:bodyPr/>
          <a:lstStyle>
            <a:lvl1pPr>
              <a:defRPr>
                <a:solidFill>
                  <a:schemeClr val="bg1"/>
                </a:solidFill>
              </a:defRPr>
            </a:lvl1pPr>
          </a:lstStyle>
          <a:p>
            <a:fld id="{0A368D4B-3D0A-49AB-8EA2-2DC8CB4594DB}" type="datetime1">
              <a:rPr lang="en-US" smtClean="0"/>
              <a:pPr/>
              <a:t>5/9/22</a:t>
            </a:fld>
            <a:endParaRPr lang="en-US" dirty="0"/>
          </a:p>
        </p:txBody>
      </p:sp>
      <p:sp>
        <p:nvSpPr>
          <p:cNvPr id="7" name="Footer Placeholder 6"/>
          <p:cNvSpPr>
            <a:spLocks noGrp="1"/>
          </p:cNvSpPr>
          <p:nvPr>
            <p:ph type="ftr" sz="quarter" idx="11"/>
          </p:nvPr>
        </p:nvSpPr>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8" name="Slide Number Placeholder 7"/>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pic>
        <p:nvPicPr>
          <p:cNvPr id="9" name="Picture 8">
            <a:extLst>
              <a:ext uri="{FF2B5EF4-FFF2-40B4-BE49-F238E27FC236}">
                <a16:creationId xmlns:a16="http://schemas.microsoft.com/office/drawing/2014/main" id="{CAFF50F3-5938-FB46-ACD7-EA9F530B42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5109" y="985586"/>
            <a:ext cx="5800725" cy="4054983"/>
          </a:xfrm>
          <a:prstGeom prst="rect">
            <a:avLst/>
          </a:prstGeom>
          <a:effectLst/>
        </p:spPr>
      </p:pic>
    </p:spTree>
    <p:extLst>
      <p:ext uri="{BB962C8B-B14F-4D97-AF65-F5344CB8AC3E}">
        <p14:creationId xmlns:p14="http://schemas.microsoft.com/office/powerpoint/2010/main" val="372208286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losing Slide_Y+W">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413971-A8B0-6742-9750-BABDE9578B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6167" y="805093"/>
            <a:ext cx="5799667" cy="4054243"/>
          </a:xfrm>
          <a:prstGeom prst="rect">
            <a:avLst/>
          </a:prstGeom>
        </p:spPr>
      </p:pic>
      <p:sp>
        <p:nvSpPr>
          <p:cNvPr id="6" name="Date Placeholder 5"/>
          <p:cNvSpPr>
            <a:spLocks noGrp="1"/>
          </p:cNvSpPr>
          <p:nvPr>
            <p:ph type="dt" sz="half" idx="10"/>
          </p:nvPr>
        </p:nvSpPr>
        <p:spPr>
          <a:xfrm>
            <a:off x="10751004" y="6335309"/>
            <a:ext cx="1181114" cy="250337"/>
          </a:xfrm>
        </p:spPr>
        <p:txBody>
          <a:bodyPr/>
          <a:lstStyle/>
          <a:p>
            <a:fld id="{75D660D7-90CE-4513-A3CE-C070B9421917}" type="datetime1">
              <a:rPr lang="en-US" smtClean="0"/>
              <a:t>5/9/22</a:t>
            </a:fld>
            <a:endParaRPr lang="en-US" dirty="0"/>
          </a:p>
        </p:txBody>
      </p:sp>
      <p:sp>
        <p:nvSpPr>
          <p:cNvPr id="10" name="Footer Placeholder 9"/>
          <p:cNvSpPr>
            <a:spLocks noGrp="1"/>
          </p:cNvSpPr>
          <p:nvPr>
            <p:ph type="ftr" sz="quarter" idx="11"/>
          </p:nvPr>
        </p:nvSpPr>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16" name="Group 15"/>
          <p:cNvGrpSpPr/>
          <p:nvPr userDrawn="1"/>
        </p:nvGrpSpPr>
        <p:grpSpPr>
          <a:xfrm>
            <a:off x="0" y="0"/>
            <a:ext cx="12192000" cy="397164"/>
            <a:chOff x="0" y="0"/>
            <a:chExt cx="12192000" cy="397164"/>
          </a:xfrm>
        </p:grpSpPr>
        <p:sp>
          <p:nvSpPr>
            <p:cNvPr id="17" name="Rectangle 16"/>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144939" y="198582"/>
              <a:ext cx="3047061" cy="198582"/>
            </a:xfrm>
            <a:prstGeom prst="rect">
              <a:avLst/>
            </a:prstGeom>
            <a:solidFill>
              <a:srgbClr val="D93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80E1138C-7163-9A4A-A564-778DB5FD9F3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87315" y="4854114"/>
            <a:ext cx="1817370" cy="514350"/>
          </a:xfrm>
          <a:prstGeom prst="rect">
            <a:avLst/>
          </a:prstGeom>
        </p:spPr>
      </p:pic>
      <p:pic>
        <p:nvPicPr>
          <p:cNvPr id="14" name="Picture 13">
            <a:extLst>
              <a:ext uri="{FF2B5EF4-FFF2-40B4-BE49-F238E27FC236}">
                <a16:creationId xmlns:a16="http://schemas.microsoft.com/office/drawing/2014/main" id="{FB69222D-1DFB-B94F-A392-6FB5C5B2444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237482" y="5539328"/>
            <a:ext cx="3717036" cy="243459"/>
          </a:xfrm>
          <a:prstGeom prst="rect">
            <a:avLst/>
          </a:prstGeom>
        </p:spPr>
      </p:pic>
    </p:spTree>
    <p:extLst>
      <p:ext uri="{BB962C8B-B14F-4D97-AF65-F5344CB8AC3E}">
        <p14:creationId xmlns:p14="http://schemas.microsoft.com/office/powerpoint/2010/main" val="4061127047"/>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losing Slide_Y+W_ALT">
    <p:bg>
      <p:bgPr>
        <a:solidFill>
          <a:schemeClr val="tx1"/>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0751004" y="6335309"/>
            <a:ext cx="1181114" cy="250337"/>
          </a:xfrm>
        </p:spPr>
        <p:txBody>
          <a:bodyPr/>
          <a:lstStyle>
            <a:lvl1pPr>
              <a:defRPr>
                <a:solidFill>
                  <a:schemeClr val="bg1"/>
                </a:solidFill>
              </a:defRPr>
            </a:lvl1pPr>
          </a:lstStyle>
          <a:p>
            <a:fld id="{0A368D4B-3D0A-49AB-8EA2-2DC8CB4594DB}" type="datetime1">
              <a:rPr lang="en-US" smtClean="0"/>
              <a:pPr/>
              <a:t>5/9/22</a:t>
            </a:fld>
            <a:endParaRPr lang="en-US" dirty="0"/>
          </a:p>
        </p:txBody>
      </p:sp>
      <p:sp>
        <p:nvSpPr>
          <p:cNvPr id="7" name="Footer Placeholder 6"/>
          <p:cNvSpPr>
            <a:spLocks noGrp="1"/>
          </p:cNvSpPr>
          <p:nvPr>
            <p:ph type="ftr" sz="quarter" idx="11"/>
          </p:nvPr>
        </p:nvSpPr>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8" name="Slide Number Placeholder 7"/>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pic>
        <p:nvPicPr>
          <p:cNvPr id="10" name="Picture 9">
            <a:extLst>
              <a:ext uri="{FF2B5EF4-FFF2-40B4-BE49-F238E27FC236}">
                <a16:creationId xmlns:a16="http://schemas.microsoft.com/office/drawing/2014/main" id="{6412BD91-C0DC-FE48-AAEA-4CF7EE82C4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87315" y="4854114"/>
            <a:ext cx="1817370" cy="514350"/>
          </a:xfrm>
          <a:prstGeom prst="rect">
            <a:avLst/>
          </a:prstGeom>
        </p:spPr>
      </p:pic>
      <p:pic>
        <p:nvPicPr>
          <p:cNvPr id="11" name="Picture 10">
            <a:extLst>
              <a:ext uri="{FF2B5EF4-FFF2-40B4-BE49-F238E27FC236}">
                <a16:creationId xmlns:a16="http://schemas.microsoft.com/office/drawing/2014/main" id="{A9FDBAAD-F020-9846-8384-C365DD3A6AA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237482" y="5539328"/>
            <a:ext cx="3717036" cy="243459"/>
          </a:xfrm>
          <a:prstGeom prst="rect">
            <a:avLst/>
          </a:prstGeom>
        </p:spPr>
      </p:pic>
      <p:pic>
        <p:nvPicPr>
          <p:cNvPr id="13" name="Picture 12">
            <a:extLst>
              <a:ext uri="{FF2B5EF4-FFF2-40B4-BE49-F238E27FC236}">
                <a16:creationId xmlns:a16="http://schemas.microsoft.com/office/drawing/2014/main" id="{B86A9118-5BDF-8646-9C16-5161CDC348E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5109" y="799131"/>
            <a:ext cx="5800725" cy="4054983"/>
          </a:xfrm>
          <a:prstGeom prst="rect">
            <a:avLst/>
          </a:prstGeom>
          <a:effectLst/>
        </p:spPr>
      </p:pic>
    </p:spTree>
    <p:extLst>
      <p:ext uri="{BB962C8B-B14F-4D97-AF65-F5344CB8AC3E}">
        <p14:creationId xmlns:p14="http://schemas.microsoft.com/office/powerpoint/2010/main" val="146289739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DBAE69C-211F-F74A-954C-B7CD960CCC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51200"/>
            <a:ext cx="4195802" cy="1260000"/>
          </a:xfrm>
          <a:prstGeom prst="rect">
            <a:avLst/>
          </a:prstGeom>
        </p:spPr>
      </p:pic>
      <p:sp>
        <p:nvSpPr>
          <p:cNvPr id="2" name="Title 1"/>
          <p:cNvSpPr>
            <a:spLocks noGrp="1"/>
          </p:cNvSpPr>
          <p:nvPr>
            <p:ph type="ctrTitle" hasCustomPrompt="1"/>
          </p:nvPr>
        </p:nvSpPr>
        <p:spPr>
          <a:xfrm>
            <a:off x="452740" y="1028940"/>
            <a:ext cx="9440560" cy="1474115"/>
          </a:xfrm>
        </p:spPr>
        <p:txBody>
          <a:bodyPr lIns="0" anchor="b">
            <a:noAutofit/>
          </a:bodyPr>
          <a:lstStyle>
            <a:lvl1pPr algn="l">
              <a:defRPr sz="5400" b="1" cap="all" baseline="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5/9/22</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grpSp>
        <p:nvGrpSpPr>
          <p:cNvPr id="15" name="Group 14"/>
          <p:cNvGrpSpPr/>
          <p:nvPr userDrawn="1"/>
        </p:nvGrpSpPr>
        <p:grpSpPr>
          <a:xfrm>
            <a:off x="0" y="0"/>
            <a:ext cx="12192000" cy="397164"/>
            <a:chOff x="0" y="0"/>
            <a:chExt cx="12192000" cy="397164"/>
          </a:xfrm>
        </p:grpSpPr>
        <p:sp>
          <p:nvSpPr>
            <p:cNvPr id="16" name="Rectangle 15"/>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144939" y="198582"/>
              <a:ext cx="3047061" cy="198582"/>
            </a:xfrm>
            <a:prstGeom prst="rect">
              <a:avLst/>
            </a:prstGeom>
            <a:solidFill>
              <a:srgbClr val="D93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895226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cap="all" baseline="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5/9/22</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grpSp>
        <p:nvGrpSpPr>
          <p:cNvPr id="17" name="Group 16"/>
          <p:cNvGrpSpPr/>
          <p:nvPr userDrawn="1"/>
        </p:nvGrpSpPr>
        <p:grpSpPr>
          <a:xfrm>
            <a:off x="0" y="0"/>
            <a:ext cx="12192000" cy="397164"/>
            <a:chOff x="0" y="0"/>
            <a:chExt cx="12192000" cy="397164"/>
          </a:xfrm>
        </p:grpSpPr>
        <p:sp>
          <p:nvSpPr>
            <p:cNvPr id="19" name="Rectangle 18"/>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144939" y="198582"/>
              <a:ext cx="3047061" cy="198582"/>
            </a:xfrm>
            <a:prstGeom prst="rect">
              <a:avLst/>
            </a:prstGeom>
            <a:solidFill>
              <a:srgbClr val="D93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E4A64A55-4449-C143-AC7F-FFA58F9067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51200"/>
            <a:ext cx="4195802" cy="1260000"/>
          </a:xfrm>
          <a:prstGeom prst="rect">
            <a:avLst/>
          </a:prstGeom>
        </p:spPr>
      </p:pic>
    </p:spTree>
    <p:extLst>
      <p:ext uri="{BB962C8B-B14F-4D97-AF65-F5344CB8AC3E}">
        <p14:creationId xmlns:p14="http://schemas.microsoft.com/office/powerpoint/2010/main" val="35010676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D4B0C9-B47E-4B33-A656-C78D1805DA95}" type="datetime1">
              <a:rPr lang="en-US" smtClean="0"/>
              <a:t>5/9/22</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66632321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fld id="{48C228CE-C572-4AF5-9728-AA6E475873DD}" type="datetime1">
              <a:rPr lang="en-US" smtClean="0"/>
              <a:t>5/9/22</a:t>
            </a:fld>
            <a:endParaRPr lang="en-US" dirty="0"/>
          </a:p>
        </p:txBody>
      </p:sp>
      <p:sp>
        <p:nvSpPr>
          <p:cNvPr id="11" name="Footer Placeholder 10"/>
          <p:cNvSpPr>
            <a:spLocks noGrp="1"/>
          </p:cNvSpPr>
          <p:nvPr>
            <p:ph type="ftr" sz="quarter" idx="17"/>
          </p:nvPr>
        </p:nvSpPr>
        <p:spPr/>
        <p:txBody>
          <a:bodyPr/>
          <a:lstStyle/>
          <a:p>
            <a:r>
              <a:rPr lang="en-US"/>
              <a:t>PRESENTATION TITLE</a:t>
            </a:r>
            <a:endParaRPr lang="en-US" dirty="0"/>
          </a:p>
        </p:txBody>
      </p:sp>
      <p:sp>
        <p:nvSpPr>
          <p:cNvPr id="12" name="Slide Number Placeholder 11"/>
          <p:cNvSpPr>
            <a:spLocks noGrp="1"/>
          </p:cNvSpPr>
          <p:nvPr>
            <p:ph type="sldNum" sz="quarter" idx="18"/>
          </p:nvPr>
        </p:nvSpPr>
        <p:spPr/>
        <p:txBody>
          <a:bodyPr/>
          <a:lstStyle/>
          <a:p>
            <a:r>
              <a:rPr lang="en-US" dirty="0"/>
              <a:t>PAGE  </a:t>
            </a:r>
            <a:fld id="{93005692-73BE-493E-93AB-ECD6027A7652}" type="slidenum">
              <a:rPr lang="en-US" smtClean="0"/>
              <a:pPr/>
              <a:t>‹#›</a:t>
            </a:fld>
            <a:endParaRPr lang="en-US" dirty="0"/>
          </a:p>
        </p:txBody>
      </p:sp>
      <p:sp>
        <p:nvSpPr>
          <p:cNvPr id="4" name="Title 3"/>
          <p:cNvSpPr>
            <a:spLocks noGrp="1"/>
          </p:cNvSpPr>
          <p:nvPr>
            <p:ph type="title"/>
          </p:nvPr>
        </p:nvSpPr>
        <p:spPr>
          <a:xfrm>
            <a:off x="259883" y="434108"/>
            <a:ext cx="7046081" cy="895927"/>
          </a:xfrm>
        </p:spPr>
        <p:txBody>
          <a:bodyPr/>
          <a:lstStyle>
            <a:lvl1pPr>
              <a:defRPr b="1" cap="all" baseline="0"/>
            </a:lvl1pPr>
          </a:lstStyle>
          <a:p>
            <a:r>
              <a:rPr lang="en-US"/>
              <a:t>Click to edit Master title style</a:t>
            </a:r>
            <a:endParaRPr lang="en-US" dirty="0"/>
          </a:p>
        </p:txBody>
      </p:sp>
    </p:spTree>
    <p:extLst>
      <p:ext uri="{BB962C8B-B14F-4D97-AF65-F5344CB8AC3E}">
        <p14:creationId xmlns:p14="http://schemas.microsoft.com/office/powerpoint/2010/main" val="126703625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b="1" cap="all"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26D43AC-4B94-471D-A170-0D88FCD1FB54}" type="datetime1">
              <a:rPr lang="en-US" smtClean="0"/>
              <a:t>5/9/22</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96902115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0521" y="3228200"/>
            <a:ext cx="8770620" cy="1212056"/>
          </a:xfrm>
        </p:spPr>
        <p:txBody>
          <a:bodyPr anchor="b">
            <a:noAutofit/>
          </a:bodyPr>
          <a:lstStyle>
            <a:lvl1pPr algn="l">
              <a:defRPr sz="4000" b="1" cap="all"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960521" y="4448086"/>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51004" y="6335309"/>
            <a:ext cx="1181114" cy="250337"/>
          </a:xfrm>
        </p:spPr>
        <p:txBody>
          <a:bodyPr/>
          <a:lstStyle/>
          <a:p>
            <a:fld id="{72EFF9E2-52BD-4C8D-9C57-79F661DB94A1}" type="datetime1">
              <a:rPr lang="en-US" smtClean="0"/>
              <a:t>5/9/22</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14" name="Group 13"/>
          <p:cNvGrpSpPr/>
          <p:nvPr userDrawn="1"/>
        </p:nvGrpSpPr>
        <p:grpSpPr>
          <a:xfrm>
            <a:off x="0" y="0"/>
            <a:ext cx="12192000" cy="397164"/>
            <a:chOff x="0" y="0"/>
            <a:chExt cx="12192000" cy="397164"/>
          </a:xfrm>
        </p:grpSpPr>
        <p:sp>
          <p:nvSpPr>
            <p:cNvPr id="15" name="Rectangle 14"/>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144939" y="198582"/>
              <a:ext cx="3047061" cy="198582"/>
            </a:xfrm>
            <a:prstGeom prst="rect">
              <a:avLst/>
            </a:prstGeom>
            <a:solidFill>
              <a:srgbClr val="D93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274830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81881F3-AB4F-4026-8B03-DBF7475676B1}" type="datetime1">
              <a:rPr lang="en-US" smtClean="0"/>
              <a:t>5/9/22</a:t>
            </a:fld>
            <a:endParaRPr lang="en-US" dirty="0"/>
          </a:p>
        </p:txBody>
      </p:sp>
      <p:sp>
        <p:nvSpPr>
          <p:cNvPr id="9" name="Footer Placeholder 8"/>
          <p:cNvSpPr>
            <a:spLocks noGrp="1"/>
          </p:cNvSpPr>
          <p:nvPr>
            <p:ph type="ftr" sz="quarter" idx="11"/>
          </p:nvPr>
        </p:nvSpPr>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23851648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850412-E450-944F-B1A4-87A71A9E3E82}"/>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9169969" y="5986508"/>
            <a:ext cx="2997000" cy="900000"/>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5FDFC970-B950-4395-A833-47227D4A68CA}" type="datetime1">
              <a:rPr lang="en-US" smtClean="0"/>
              <a:t>5/9/22</a:t>
            </a:fld>
            <a:endParaRPr lang="en-US" dirty="0"/>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PAGE  </a:t>
            </a:r>
            <a:fld id="{93005692-73BE-493E-93AB-ECD6027A7652}" type="slidenum">
              <a:rPr lang="en-US" smtClean="0"/>
              <a:pPr/>
              <a:t>‹#›</a:t>
            </a:fld>
            <a:endParaRPr lang="en-US" dirty="0"/>
          </a:p>
        </p:txBody>
      </p:sp>
      <p:grpSp>
        <p:nvGrpSpPr>
          <p:cNvPr id="9" name="Group 8"/>
          <p:cNvGrpSpPr/>
          <p:nvPr userDrawn="1"/>
        </p:nvGrpSpPr>
        <p:grpSpPr>
          <a:xfrm>
            <a:off x="0" y="0"/>
            <a:ext cx="12192000" cy="397164"/>
            <a:chOff x="0" y="0"/>
            <a:chExt cx="12192000" cy="397164"/>
          </a:xfrm>
        </p:grpSpPr>
        <p:sp>
          <p:nvSpPr>
            <p:cNvPr id="16" name="Rectangle 15"/>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9144939" y="198582"/>
              <a:ext cx="3047061" cy="198582"/>
            </a:xfrm>
            <a:prstGeom prst="rect">
              <a:avLst/>
            </a:prstGeom>
            <a:solidFill>
              <a:srgbClr val="D93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 id="2147483722" r:id="rId21"/>
    <p:sldLayoutId id="2147483723" r:id="rId22"/>
  </p:sldLayoutIdLst>
  <p:transition spd="slow">
    <p:push dir="u"/>
  </p:transition>
  <p:hf hdr="0" dt="0"/>
  <p:txStyles>
    <p:title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artsadmin.uwaterloo.ca/calms/statuses"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calms.uwaterloo.ca/spares" TargetMode="External"/><Relationship Id="rId2" Type="http://schemas.openxmlformats.org/officeDocument/2006/relationships/hyperlink" Target="https://uwaterloo.atlassian.net/wiki/spaces/ACOHD/pages/43016257597/Laptop+loans" TargetMode="Externa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s://uwaterloo.atlassian.net/wiki/spaces/ACOHD/pages/2712272900/Computer+Asset+Lifecycle+Management+System+CALMS"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aco-dev.uwaterloo.ca/calms-lib/assets" TargetMode="External"/><Relationship Id="rId2" Type="http://schemas.openxmlformats.org/officeDocument/2006/relationships/hyperlink" Target="https://aco-dev.uwaterloo.ca/calms/assets" TargetMode="External"/><Relationship Id="rId1" Type="http://schemas.openxmlformats.org/officeDocument/2006/relationships/slideLayout" Target="../slideLayouts/slideLayout5.xml"/><Relationship Id="rId5" Type="http://schemas.openxmlformats.org/officeDocument/2006/relationships/hyperlink" Target="https://calms.lib.uwaterloo.ca/assets" TargetMode="External"/><Relationship Id="rId4" Type="http://schemas.openxmlformats.org/officeDocument/2006/relationships/hyperlink" Target="https://calms.uwaterloo.ca/asse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248" y="2094252"/>
            <a:ext cx="5486243" cy="1474115"/>
          </a:xfrm>
        </p:spPr>
        <p:txBody>
          <a:bodyPr>
            <a:normAutofit fontScale="90000"/>
          </a:bodyPr>
          <a:lstStyle/>
          <a:p>
            <a:r>
              <a:rPr lang="en-US" dirty="0"/>
              <a:t>Computer Asset Lifecycle management system (CALMS)</a:t>
            </a:r>
          </a:p>
        </p:txBody>
      </p:sp>
      <p:sp>
        <p:nvSpPr>
          <p:cNvPr id="3" name="Subtitle 2"/>
          <p:cNvSpPr>
            <a:spLocks noGrp="1"/>
          </p:cNvSpPr>
          <p:nvPr>
            <p:ph type="subTitle" idx="1"/>
          </p:nvPr>
        </p:nvSpPr>
        <p:spPr/>
        <p:txBody>
          <a:bodyPr>
            <a:normAutofit/>
          </a:bodyPr>
          <a:lstStyle/>
          <a:p>
            <a:r>
              <a:rPr lang="en-US" dirty="0"/>
              <a:t>Full Name,</a:t>
            </a:r>
            <a:br>
              <a:rPr lang="en-US" dirty="0"/>
            </a:br>
            <a:r>
              <a:rPr lang="en-US" dirty="0"/>
              <a:t>Department Name</a:t>
            </a:r>
          </a:p>
        </p:txBody>
      </p:sp>
      <p:sp>
        <p:nvSpPr>
          <p:cNvPr id="10" name="Date Placeholder 9"/>
          <p:cNvSpPr>
            <a:spLocks noGrp="1"/>
          </p:cNvSpPr>
          <p:nvPr>
            <p:ph type="dt" sz="half" idx="10"/>
          </p:nvPr>
        </p:nvSpPr>
        <p:spPr>
          <a:xfrm>
            <a:off x="452740" y="3627582"/>
            <a:ext cx="1182916" cy="377962"/>
          </a:xfrm>
        </p:spPr>
        <p:txBody>
          <a:bodyPr/>
          <a:lstStyle/>
          <a:p>
            <a:fld id="{9541D9E1-716A-4165-92A1-0605DFE38AD1}" type="datetime1">
              <a:rPr lang="en-US" smtClean="0"/>
              <a:t>5/9/22</a:t>
            </a:fld>
            <a:endParaRPr lang="en-US" dirty="0"/>
          </a:p>
        </p:txBody>
      </p:sp>
      <p:pic>
        <p:nvPicPr>
          <p:cNvPr id="11" name="Picture Placeholder 14">
            <a:extLst>
              <a:ext uri="{FF2B5EF4-FFF2-40B4-BE49-F238E27FC236}">
                <a16:creationId xmlns:a16="http://schemas.microsoft.com/office/drawing/2014/main" id="{21549E8B-9AFC-5542-93F9-DBBA205B009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177" t="640" r="7511" b="7090"/>
          <a:stretch/>
        </p:blipFill>
        <p:spPr>
          <a:xfrm>
            <a:off x="6096000" y="397164"/>
            <a:ext cx="6104092" cy="6460836"/>
          </a:xfrm>
        </p:spPr>
      </p:pic>
      <p:sp>
        <p:nvSpPr>
          <p:cNvPr id="12" name="Content Placeholder 10">
            <a:extLst>
              <a:ext uri="{FF2B5EF4-FFF2-40B4-BE49-F238E27FC236}">
                <a16:creationId xmlns:a16="http://schemas.microsoft.com/office/drawing/2014/main" id="{C4BDFD7F-FF86-2B4F-B9AF-F24E93C87A46}"/>
              </a:ext>
            </a:extLst>
          </p:cNvPr>
          <p:cNvSpPr txBox="1">
            <a:spLocks/>
          </p:cNvSpPr>
          <p:nvPr/>
        </p:nvSpPr>
        <p:spPr>
          <a:xfrm>
            <a:off x="9655249" y="6471346"/>
            <a:ext cx="2494711" cy="397164"/>
          </a:xfrm>
          <a:prstGeom prst="rect">
            <a:avLst/>
          </a:prstGeom>
          <a:noFill/>
          <a:ln>
            <a:noFill/>
          </a:ln>
        </p:spPr>
        <p:txBody>
          <a:bodyPr lIns="0" tIns="0" rIns="108000" bIns="0" anchor="ctr">
            <a:normAutofit/>
          </a:bodyPr>
          <a:lstStyle>
            <a:defPPr>
              <a:defRPr lang="en-US"/>
            </a:defPPr>
            <a:lvl1pPr marL="0" algn="l" defTabSz="914400" rtl="0" eaLnBrk="1" latinLnBrk="0" hangingPunct="1">
              <a:defRPr sz="11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t>Photo credit: </a:t>
            </a:r>
            <a:r>
              <a:rPr lang="en-CA" sz="900" dirty="0"/>
              <a:t>@</a:t>
            </a:r>
            <a:r>
              <a:rPr lang="en-CA" sz="900" dirty="0" err="1"/>
              <a:t>bruce.digital</a:t>
            </a:r>
            <a:endParaRPr lang="en-US" sz="900" dirty="0"/>
          </a:p>
        </p:txBody>
      </p:sp>
    </p:spTree>
    <p:extLst>
      <p:ext uri="{BB962C8B-B14F-4D97-AF65-F5344CB8AC3E}">
        <p14:creationId xmlns:p14="http://schemas.microsoft.com/office/powerpoint/2010/main" val="129164470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75600-5C12-574B-C284-5287658B804F}"/>
              </a:ext>
            </a:extLst>
          </p:cNvPr>
          <p:cNvSpPr>
            <a:spLocks noGrp="1"/>
          </p:cNvSpPr>
          <p:nvPr>
            <p:ph type="title"/>
          </p:nvPr>
        </p:nvSpPr>
        <p:spPr/>
        <p:txBody>
          <a:bodyPr/>
          <a:lstStyle/>
          <a:p>
            <a:r>
              <a:rPr lang="en-US" dirty="0"/>
              <a:t>Adding Assets</a:t>
            </a:r>
            <a:endParaRPr lang="en-CA" dirty="0"/>
          </a:p>
        </p:txBody>
      </p:sp>
      <p:sp>
        <p:nvSpPr>
          <p:cNvPr id="3" name="Content Placeholder 2">
            <a:extLst>
              <a:ext uri="{FF2B5EF4-FFF2-40B4-BE49-F238E27FC236}">
                <a16:creationId xmlns:a16="http://schemas.microsoft.com/office/drawing/2014/main" id="{9683AF17-F2C5-6F5D-9320-696021E23784}"/>
              </a:ext>
            </a:extLst>
          </p:cNvPr>
          <p:cNvSpPr>
            <a:spLocks noGrp="1"/>
          </p:cNvSpPr>
          <p:nvPr>
            <p:ph idx="1"/>
          </p:nvPr>
        </p:nvSpPr>
        <p:spPr/>
        <p:txBody>
          <a:bodyPr>
            <a:normAutofit fontScale="92500"/>
          </a:bodyPr>
          <a:lstStyle/>
          <a:p>
            <a:pPr marL="342900" marR="0" lvl="0" indent="-342900">
              <a:spcBef>
                <a:spcPts val="0"/>
              </a:spcBef>
              <a:spcAft>
                <a:spcPts val="0"/>
              </a:spcAft>
              <a:buFont typeface="Symbol" panose="05050102010706020507" pitchFamily="18" charset="2"/>
              <a:buChar char=""/>
            </a:pPr>
            <a:r>
              <a:rPr lang="en-C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Miscellaneous items such as keyboard/mouse, video cards etc. are not tracked in the database however they can be added to a surplus bin without assigning an Asset No.</a:t>
            </a:r>
            <a:endParaRPr lang="en-CA"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Assets are mainly created by the Administrative Coordinator during the purchasing process.</a:t>
            </a:r>
            <a:endParaRPr lang="en-CA"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Assets can be created individually or added in bulk using the Bulk Add Asset page.</a:t>
            </a:r>
            <a:endParaRPr lang="en-CA"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as much accurate information as possible, mainly an asset should have data for the following fields: ACONO, Item, Serial No, Nexus User ID or User, Hostname, MAC Address, Location, Acquired Date, Role, Category, and Status.</a:t>
            </a:r>
          </a:p>
          <a:p>
            <a:pPr marL="342900" marR="0" lvl="0" indent="-342900">
              <a:spcBef>
                <a:spcPts val="0"/>
              </a:spcBef>
              <a:spcAft>
                <a:spcPts val="0"/>
              </a:spcAft>
              <a:buFont typeface="Symbol" panose="05050102010706020507" pitchFamily="18" charset="2"/>
              <a:buChar char=""/>
            </a:pPr>
            <a:r>
              <a:rPr lang="en-CA"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Make sure assets have asset labels/tags, printer is located in PAS 2081</a:t>
            </a:r>
            <a:endParaRPr lang="en-CA" sz="2800" dirty="0">
              <a:effectLst/>
              <a:latin typeface="Calibri" panose="020F0502020204030204" pitchFamily="34" charset="0"/>
              <a:ea typeface="Times New Roman" panose="02020603050405020304" pitchFamily="18" charset="0"/>
              <a:cs typeface="Calibri" panose="020F0502020204030204" pitchFamily="34" charset="0"/>
            </a:endParaRPr>
          </a:p>
          <a:p>
            <a:endParaRPr lang="en-CA" dirty="0"/>
          </a:p>
        </p:txBody>
      </p:sp>
      <p:sp>
        <p:nvSpPr>
          <p:cNvPr id="4" name="Footer Placeholder 3">
            <a:extLst>
              <a:ext uri="{FF2B5EF4-FFF2-40B4-BE49-F238E27FC236}">
                <a16:creationId xmlns:a16="http://schemas.microsoft.com/office/drawing/2014/main" id="{16E33FF5-A0AD-CF12-0C00-E473AECAD0F5}"/>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CD268C3-C604-99FD-628A-718587343874}"/>
              </a:ext>
            </a:extLst>
          </p:cNvPr>
          <p:cNvSpPr>
            <a:spLocks noGrp="1"/>
          </p:cNvSpPr>
          <p:nvPr>
            <p:ph type="sldNum" sz="quarter" idx="12"/>
          </p:nvPr>
        </p:nvSpPr>
        <p:spPr/>
        <p:txBody>
          <a:bodyPr/>
          <a:lstStyle/>
          <a:p>
            <a:r>
              <a:rPr lang="en-US"/>
              <a:t>PAGE  </a:t>
            </a:r>
            <a:fld id="{93005692-73BE-493E-93AB-ECD6027A7652}" type="slidenum">
              <a:rPr lang="en-US" smtClean="0"/>
              <a:pPr/>
              <a:t>10</a:t>
            </a:fld>
            <a:endParaRPr lang="en-US" dirty="0"/>
          </a:p>
        </p:txBody>
      </p:sp>
    </p:spTree>
    <p:extLst>
      <p:ext uri="{BB962C8B-B14F-4D97-AF65-F5344CB8AC3E}">
        <p14:creationId xmlns:p14="http://schemas.microsoft.com/office/powerpoint/2010/main" val="98805440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4C341-DEA4-8C9C-31F2-9CDB66471D02}"/>
              </a:ext>
            </a:extLst>
          </p:cNvPr>
          <p:cNvSpPr>
            <a:spLocks noGrp="1"/>
          </p:cNvSpPr>
          <p:nvPr>
            <p:ph type="title"/>
          </p:nvPr>
        </p:nvSpPr>
        <p:spPr/>
        <p:txBody>
          <a:bodyPr/>
          <a:lstStyle/>
          <a:p>
            <a:r>
              <a:rPr lang="en-US" dirty="0"/>
              <a:t>Automated Emails</a:t>
            </a:r>
            <a:endParaRPr lang="en-CA" dirty="0"/>
          </a:p>
        </p:txBody>
      </p:sp>
      <p:sp>
        <p:nvSpPr>
          <p:cNvPr id="3" name="Content Placeholder 2">
            <a:extLst>
              <a:ext uri="{FF2B5EF4-FFF2-40B4-BE49-F238E27FC236}">
                <a16:creationId xmlns:a16="http://schemas.microsoft.com/office/drawing/2014/main" id="{2DD435AB-AA05-7333-1737-E27CC7094234}"/>
              </a:ext>
            </a:extLst>
          </p:cNvPr>
          <p:cNvSpPr>
            <a:spLocks noGrp="1"/>
          </p:cNvSpPr>
          <p:nvPr>
            <p:ph idx="1"/>
          </p:nvPr>
        </p:nvSpPr>
        <p:spPr/>
        <p:txBody>
          <a:bodyPr>
            <a:normAutofit/>
          </a:bodyPr>
          <a:lstStyle/>
          <a:p>
            <a:pPr marL="342900" marR="0" lvl="0" indent="-342900">
              <a:spcBef>
                <a:spcPts val="0"/>
              </a:spcBef>
              <a:spcAft>
                <a:spcPts val="0"/>
              </a:spcAft>
              <a:buFont typeface="Symbol" panose="05050102010706020507" pitchFamily="18" charset="2"/>
              <a:buChar char=""/>
            </a:pPr>
            <a:r>
              <a:rPr lang="en-C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an asset is scheduled to be erased.</a:t>
            </a:r>
            <a:endParaRPr lang="en-CA"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an asset on-loan is due back to be returned to ACO.</a:t>
            </a:r>
            <a:endParaRPr lang="en-CA"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a staff member has moved from one department to another or has retired, only the primary and secondary support person for the user’s department will receive this email.</a:t>
            </a:r>
            <a:endParaRPr lang="en-CA"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a rollover is assigned to its owner.</a:t>
            </a:r>
            <a:endParaRPr lang="en-CA"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Remind deployment owner and client of a scheduled deployment.</a:t>
            </a:r>
            <a:endParaRPr lang="en-CA"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 schedule an email requesting feedback to rollover clients after an asset has been deployed.</a:t>
            </a:r>
            <a:endParaRPr lang="en-CA"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can also send an email to Primary and Secondary departmental support when a previous rollover asset needs to be cleaned-up from DNS or Active Directory.</a:t>
            </a:r>
            <a:endParaRPr lang="en-CA" dirty="0">
              <a:effectLst/>
              <a:latin typeface="Calibri" panose="020F0502020204030204" pitchFamily="34" charset="0"/>
              <a:ea typeface="Times New Roman" panose="02020603050405020304" pitchFamily="18" charset="0"/>
              <a:cs typeface="Calibri" panose="020F0502020204030204" pitchFamily="34" charset="0"/>
            </a:endParaRPr>
          </a:p>
          <a:p>
            <a:endParaRPr lang="en-CA" sz="3200" dirty="0"/>
          </a:p>
        </p:txBody>
      </p:sp>
      <p:sp>
        <p:nvSpPr>
          <p:cNvPr id="4" name="Footer Placeholder 3">
            <a:extLst>
              <a:ext uri="{FF2B5EF4-FFF2-40B4-BE49-F238E27FC236}">
                <a16:creationId xmlns:a16="http://schemas.microsoft.com/office/drawing/2014/main" id="{29408B6B-9752-C1A5-7593-ACD1A82518D5}"/>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8B3716EB-3CD6-C9B7-2B1E-A05A65D08344}"/>
              </a:ext>
            </a:extLst>
          </p:cNvPr>
          <p:cNvSpPr>
            <a:spLocks noGrp="1"/>
          </p:cNvSpPr>
          <p:nvPr>
            <p:ph type="sldNum" sz="quarter" idx="12"/>
          </p:nvPr>
        </p:nvSpPr>
        <p:spPr/>
        <p:txBody>
          <a:bodyPr/>
          <a:lstStyle/>
          <a:p>
            <a:r>
              <a:rPr lang="en-US"/>
              <a:t>PAGE  </a:t>
            </a:r>
            <a:fld id="{93005692-73BE-493E-93AB-ECD6027A7652}" type="slidenum">
              <a:rPr lang="en-US" smtClean="0"/>
              <a:pPr/>
              <a:t>11</a:t>
            </a:fld>
            <a:endParaRPr lang="en-US" dirty="0"/>
          </a:p>
        </p:txBody>
      </p:sp>
    </p:spTree>
    <p:extLst>
      <p:ext uri="{BB962C8B-B14F-4D97-AF65-F5344CB8AC3E}">
        <p14:creationId xmlns:p14="http://schemas.microsoft.com/office/powerpoint/2010/main" val="342993006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91FF8-31F3-2EAE-0DEB-C1183E9AB042}"/>
              </a:ext>
            </a:extLst>
          </p:cNvPr>
          <p:cNvSpPr>
            <a:spLocks noGrp="1"/>
          </p:cNvSpPr>
          <p:nvPr>
            <p:ph type="title"/>
          </p:nvPr>
        </p:nvSpPr>
        <p:spPr/>
        <p:txBody>
          <a:bodyPr/>
          <a:lstStyle/>
          <a:p>
            <a:r>
              <a:rPr lang="en-US" dirty="0"/>
              <a:t>Rollover Deployments</a:t>
            </a:r>
            <a:endParaRPr lang="en-CA" dirty="0"/>
          </a:p>
        </p:txBody>
      </p:sp>
      <p:sp>
        <p:nvSpPr>
          <p:cNvPr id="3" name="Content Placeholder 2">
            <a:extLst>
              <a:ext uri="{FF2B5EF4-FFF2-40B4-BE49-F238E27FC236}">
                <a16:creationId xmlns:a16="http://schemas.microsoft.com/office/drawing/2014/main" id="{95F155A4-0DE2-3FB5-C59D-9AA841D16207}"/>
              </a:ext>
            </a:extLst>
          </p:cNvPr>
          <p:cNvSpPr>
            <a:spLocks noGrp="1"/>
          </p:cNvSpPr>
          <p:nvPr>
            <p:ph idx="1"/>
          </p:nvPr>
        </p:nvSpPr>
        <p:spPr/>
        <p:txBody>
          <a:bodyPr>
            <a:normAutofit fontScale="92500"/>
          </a:bodyPr>
          <a:lstStyle/>
          <a:p>
            <a:pPr marL="342900" marR="0" lvl="0" indent="-342900">
              <a:spcBef>
                <a:spcPts val="0"/>
              </a:spcBef>
              <a:spcAft>
                <a:spcPts val="0"/>
              </a:spcAft>
              <a:buFont typeface="Symbol" panose="05050102010706020507" pitchFamily="18" charset="2"/>
              <a:buChar char=""/>
            </a:pPr>
            <a:r>
              <a:rPr lang="en-C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Deployments are created by staff and assigned to Co-ops.</a:t>
            </a:r>
            <a:endParaRPr lang="en-CA"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deployment will usually be created along with a Request Ticket, keep communication relevant to the deployment on the RT.</a:t>
            </a:r>
            <a:endParaRPr lang="en-CA"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Make sure to update the deployment as it goes along the process in CALMS         </a:t>
            </a:r>
            <a:endParaRPr lang="en-CA"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Once the purchased asset is received, unbox, and label the asset, update necessary information in CALMS (serial number, mac address, memory, CPU etc.)</a:t>
            </a:r>
            <a:endParaRPr lang="en-CA"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Asset Deployment section in CALMS gives the user an overview of all the current rollovers as well as the current stage and status of the asset.</a:t>
            </a:r>
            <a:endParaRPr lang="en-CA"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Email templates for prestaging and post deployment</a:t>
            </a:r>
            <a:endParaRPr lang="en-CA"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Add </a:t>
            </a:r>
            <a:r>
              <a:rPr lang="en-CA"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Bitlocker</a:t>
            </a:r>
            <a:r>
              <a:rPr lang="en-C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CA"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FileVault</a:t>
            </a:r>
            <a:r>
              <a:rPr lang="en-C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recovery to CALMS.</a:t>
            </a:r>
            <a:endParaRPr lang="en-CA"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CA" dirty="0"/>
          </a:p>
        </p:txBody>
      </p:sp>
      <p:sp>
        <p:nvSpPr>
          <p:cNvPr id="4" name="Footer Placeholder 3">
            <a:extLst>
              <a:ext uri="{FF2B5EF4-FFF2-40B4-BE49-F238E27FC236}">
                <a16:creationId xmlns:a16="http://schemas.microsoft.com/office/drawing/2014/main" id="{641844A1-A9C2-A509-CB1D-5C319B6266A2}"/>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FF50D95-F033-4D86-F217-A38163CDEA5F}"/>
              </a:ext>
            </a:extLst>
          </p:cNvPr>
          <p:cNvSpPr>
            <a:spLocks noGrp="1"/>
          </p:cNvSpPr>
          <p:nvPr>
            <p:ph type="sldNum" sz="quarter" idx="12"/>
          </p:nvPr>
        </p:nvSpPr>
        <p:spPr/>
        <p:txBody>
          <a:bodyPr/>
          <a:lstStyle/>
          <a:p>
            <a:r>
              <a:rPr lang="en-US"/>
              <a:t>PAGE  </a:t>
            </a:r>
            <a:fld id="{93005692-73BE-493E-93AB-ECD6027A7652}" type="slidenum">
              <a:rPr lang="en-US" smtClean="0"/>
              <a:pPr/>
              <a:t>12</a:t>
            </a:fld>
            <a:endParaRPr lang="en-US" dirty="0"/>
          </a:p>
        </p:txBody>
      </p:sp>
    </p:spTree>
    <p:extLst>
      <p:ext uri="{BB962C8B-B14F-4D97-AF65-F5344CB8AC3E}">
        <p14:creationId xmlns:p14="http://schemas.microsoft.com/office/powerpoint/2010/main" val="200367884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FEBE-91A5-7A3C-4E01-F5C0FEF506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2B2DC7-4932-4884-3F30-10256FE660C7}"/>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8FABB97C-B613-F012-43B3-E232AD0C8065}"/>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7DF8B2A-8A92-A861-6D46-2D7C0CB975CB}"/>
              </a:ext>
            </a:extLst>
          </p:cNvPr>
          <p:cNvSpPr>
            <a:spLocks noGrp="1"/>
          </p:cNvSpPr>
          <p:nvPr>
            <p:ph type="sldNum" sz="quarter" idx="12"/>
          </p:nvPr>
        </p:nvSpPr>
        <p:spPr/>
        <p:txBody>
          <a:bodyPr/>
          <a:lstStyle/>
          <a:p>
            <a:r>
              <a:rPr lang="en-US"/>
              <a:t>PAGE  </a:t>
            </a:r>
            <a:fld id="{93005692-73BE-493E-93AB-ECD6027A7652}" type="slidenum">
              <a:rPr lang="en-US" smtClean="0"/>
              <a:pPr/>
              <a:t>13</a:t>
            </a:fld>
            <a:endParaRPr lang="en-US" dirty="0"/>
          </a:p>
        </p:txBody>
      </p:sp>
      <p:pic>
        <p:nvPicPr>
          <p:cNvPr id="6" name="Picture 5">
            <a:extLst>
              <a:ext uri="{FF2B5EF4-FFF2-40B4-BE49-F238E27FC236}">
                <a16:creationId xmlns:a16="http://schemas.microsoft.com/office/drawing/2014/main" id="{281EC5FE-F6AD-9E39-DDC2-12F478F585AE}"/>
              </a:ext>
            </a:extLst>
          </p:cNvPr>
          <p:cNvPicPr>
            <a:picLocks noChangeAspect="1"/>
          </p:cNvPicPr>
          <p:nvPr/>
        </p:nvPicPr>
        <p:blipFill>
          <a:blip r:embed="rId2"/>
          <a:stretch>
            <a:fillRect/>
          </a:stretch>
        </p:blipFill>
        <p:spPr>
          <a:xfrm>
            <a:off x="236738" y="0"/>
            <a:ext cx="11718524" cy="6858000"/>
          </a:xfrm>
          <a:prstGeom prst="rect">
            <a:avLst/>
          </a:prstGeom>
        </p:spPr>
      </p:pic>
    </p:spTree>
    <p:extLst>
      <p:ext uri="{BB962C8B-B14F-4D97-AF65-F5344CB8AC3E}">
        <p14:creationId xmlns:p14="http://schemas.microsoft.com/office/powerpoint/2010/main" val="238532269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174B4-3184-06DA-8B0F-52300CE9AE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639E46-0EC4-B20F-01B5-C9E21237FE53}"/>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32B2CD40-477C-E546-BF30-476A7B2EC964}"/>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903EC11-95D4-1078-C760-B2BD0C638B63}"/>
              </a:ext>
            </a:extLst>
          </p:cNvPr>
          <p:cNvSpPr>
            <a:spLocks noGrp="1"/>
          </p:cNvSpPr>
          <p:nvPr>
            <p:ph type="sldNum" sz="quarter" idx="12"/>
          </p:nvPr>
        </p:nvSpPr>
        <p:spPr/>
        <p:txBody>
          <a:bodyPr/>
          <a:lstStyle/>
          <a:p>
            <a:r>
              <a:rPr lang="en-US"/>
              <a:t>PAGE  </a:t>
            </a:r>
            <a:fld id="{93005692-73BE-493E-93AB-ECD6027A7652}" type="slidenum">
              <a:rPr lang="en-US" smtClean="0"/>
              <a:pPr/>
              <a:t>14</a:t>
            </a:fld>
            <a:endParaRPr lang="en-US" dirty="0"/>
          </a:p>
        </p:txBody>
      </p:sp>
      <p:pic>
        <p:nvPicPr>
          <p:cNvPr id="6" name="Picture 5">
            <a:extLst>
              <a:ext uri="{FF2B5EF4-FFF2-40B4-BE49-F238E27FC236}">
                <a16:creationId xmlns:a16="http://schemas.microsoft.com/office/drawing/2014/main" id="{78DF5EEF-95C8-72FE-9144-C1406082A1FA}"/>
              </a:ext>
            </a:extLst>
          </p:cNvPr>
          <p:cNvPicPr>
            <a:picLocks noChangeAspect="1"/>
          </p:cNvPicPr>
          <p:nvPr/>
        </p:nvPicPr>
        <p:blipFill>
          <a:blip r:embed="rId2"/>
          <a:stretch>
            <a:fillRect/>
          </a:stretch>
        </p:blipFill>
        <p:spPr>
          <a:xfrm>
            <a:off x="0" y="335507"/>
            <a:ext cx="12192000" cy="6186985"/>
          </a:xfrm>
          <a:prstGeom prst="rect">
            <a:avLst/>
          </a:prstGeom>
        </p:spPr>
      </p:pic>
    </p:spTree>
    <p:extLst>
      <p:ext uri="{BB962C8B-B14F-4D97-AF65-F5344CB8AC3E}">
        <p14:creationId xmlns:p14="http://schemas.microsoft.com/office/powerpoint/2010/main" val="108430317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39C17-4AA0-6EC2-A1BC-201AB2E56B6D}"/>
              </a:ext>
            </a:extLst>
          </p:cNvPr>
          <p:cNvSpPr>
            <a:spLocks noGrp="1"/>
          </p:cNvSpPr>
          <p:nvPr>
            <p:ph type="title"/>
          </p:nvPr>
        </p:nvSpPr>
        <p:spPr/>
        <p:txBody>
          <a:bodyPr/>
          <a:lstStyle/>
          <a:p>
            <a:r>
              <a:rPr lang="en-US" dirty="0" err="1"/>
              <a:t>Bitlocker</a:t>
            </a:r>
            <a:r>
              <a:rPr lang="en-US" dirty="0"/>
              <a:t>/</a:t>
            </a:r>
            <a:r>
              <a:rPr lang="en-US" dirty="0" err="1"/>
              <a:t>Filevault</a:t>
            </a:r>
            <a:r>
              <a:rPr lang="en-US" dirty="0"/>
              <a:t> Keys</a:t>
            </a:r>
            <a:endParaRPr lang="en-CA" dirty="0"/>
          </a:p>
        </p:txBody>
      </p:sp>
      <p:pic>
        <p:nvPicPr>
          <p:cNvPr id="7" name="Content Placeholder 6">
            <a:extLst>
              <a:ext uri="{FF2B5EF4-FFF2-40B4-BE49-F238E27FC236}">
                <a16:creationId xmlns:a16="http://schemas.microsoft.com/office/drawing/2014/main" id="{FD289ECA-4478-BFAF-6188-EE13887ED537}"/>
              </a:ext>
            </a:extLst>
          </p:cNvPr>
          <p:cNvPicPr>
            <a:picLocks noGrp="1" noChangeAspect="1"/>
          </p:cNvPicPr>
          <p:nvPr>
            <p:ph idx="1"/>
          </p:nvPr>
        </p:nvPicPr>
        <p:blipFill>
          <a:blip r:embed="rId2"/>
          <a:stretch>
            <a:fillRect/>
          </a:stretch>
        </p:blipFill>
        <p:spPr>
          <a:xfrm>
            <a:off x="1012716" y="1079698"/>
            <a:ext cx="9150568" cy="2508061"/>
          </a:xfrm>
        </p:spPr>
      </p:pic>
      <p:sp>
        <p:nvSpPr>
          <p:cNvPr id="4" name="Footer Placeholder 3">
            <a:extLst>
              <a:ext uri="{FF2B5EF4-FFF2-40B4-BE49-F238E27FC236}">
                <a16:creationId xmlns:a16="http://schemas.microsoft.com/office/drawing/2014/main" id="{62334DDC-C30A-D539-091F-FD61F0738C55}"/>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0A66ADD-36B9-19FA-7F70-60E637448105}"/>
              </a:ext>
            </a:extLst>
          </p:cNvPr>
          <p:cNvSpPr>
            <a:spLocks noGrp="1"/>
          </p:cNvSpPr>
          <p:nvPr>
            <p:ph type="sldNum" sz="quarter" idx="12"/>
          </p:nvPr>
        </p:nvSpPr>
        <p:spPr/>
        <p:txBody>
          <a:bodyPr/>
          <a:lstStyle/>
          <a:p>
            <a:r>
              <a:rPr lang="en-US"/>
              <a:t>PAGE  </a:t>
            </a:r>
            <a:fld id="{93005692-73BE-493E-93AB-ECD6027A7652}" type="slidenum">
              <a:rPr lang="en-US" smtClean="0"/>
              <a:pPr/>
              <a:t>15</a:t>
            </a:fld>
            <a:endParaRPr lang="en-US" dirty="0"/>
          </a:p>
        </p:txBody>
      </p:sp>
      <p:pic>
        <p:nvPicPr>
          <p:cNvPr id="9" name="Picture 8">
            <a:extLst>
              <a:ext uri="{FF2B5EF4-FFF2-40B4-BE49-F238E27FC236}">
                <a16:creationId xmlns:a16="http://schemas.microsoft.com/office/drawing/2014/main" id="{A8F33D6E-AFEF-8978-F5EA-78A77EAEDE72}"/>
              </a:ext>
            </a:extLst>
          </p:cNvPr>
          <p:cNvPicPr>
            <a:picLocks noChangeAspect="1"/>
          </p:cNvPicPr>
          <p:nvPr/>
        </p:nvPicPr>
        <p:blipFill>
          <a:blip r:embed="rId3"/>
          <a:stretch>
            <a:fillRect/>
          </a:stretch>
        </p:blipFill>
        <p:spPr>
          <a:xfrm>
            <a:off x="1011262" y="3726774"/>
            <a:ext cx="9150568" cy="2319622"/>
          </a:xfrm>
          <a:prstGeom prst="rect">
            <a:avLst/>
          </a:prstGeom>
        </p:spPr>
      </p:pic>
    </p:spTree>
    <p:extLst>
      <p:ext uri="{BB962C8B-B14F-4D97-AF65-F5344CB8AC3E}">
        <p14:creationId xmlns:p14="http://schemas.microsoft.com/office/powerpoint/2010/main" val="341985576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2BD66-625E-CB2C-1A27-E5AA5634B2BA}"/>
              </a:ext>
            </a:extLst>
          </p:cNvPr>
          <p:cNvSpPr>
            <a:spLocks noGrp="1"/>
          </p:cNvSpPr>
          <p:nvPr>
            <p:ph type="title"/>
          </p:nvPr>
        </p:nvSpPr>
        <p:spPr/>
        <p:txBody>
          <a:bodyPr/>
          <a:lstStyle/>
          <a:p>
            <a:r>
              <a:rPr lang="en-US" dirty="0"/>
              <a:t>Spare Assets</a:t>
            </a:r>
            <a:endParaRPr lang="en-CA" dirty="0"/>
          </a:p>
        </p:txBody>
      </p:sp>
      <p:sp>
        <p:nvSpPr>
          <p:cNvPr id="3" name="Content Placeholder 2">
            <a:extLst>
              <a:ext uri="{FF2B5EF4-FFF2-40B4-BE49-F238E27FC236}">
                <a16:creationId xmlns:a16="http://schemas.microsoft.com/office/drawing/2014/main" id="{93595139-19EC-A7DB-9492-C03F9E8344B3}"/>
              </a:ext>
            </a:extLst>
          </p:cNvPr>
          <p:cNvSpPr>
            <a:spLocks noGrp="1"/>
          </p:cNvSpPr>
          <p:nvPr>
            <p:ph idx="1"/>
          </p:nvPr>
        </p:nvSpPr>
        <p:spPr/>
        <p:txBody>
          <a:bodyPr>
            <a:normAutofit/>
          </a:bodyPr>
          <a:lstStyle/>
          <a:p>
            <a:pPr marL="342900" marR="0" lvl="0" indent="-342900" fontAlgn="ctr">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Keep a decent amount of spare (5-10 per items is a reasonable amount)</a:t>
            </a:r>
            <a:endParaRPr lang="en-CA"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ctr">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From time to time verify that the spare inventory in the room matches what we have on CALMS</a:t>
            </a:r>
            <a:endParaRPr lang="en-CA"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ctr">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Spares can be deployed as well, use the deployment button to initiate the process (staff would usually initiate the deployment)</a:t>
            </a:r>
            <a:endParaRPr lang="en-CA"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ctr">
              <a:spcBef>
                <a:spcPts val="0"/>
              </a:spcBef>
              <a:spcAft>
                <a:spcPts val="0"/>
              </a:spcAft>
              <a:buFont typeface="Symbol" panose="05050102010706020507" pitchFamily="18" charset="2"/>
              <a:buChar char=""/>
            </a:pPr>
            <a:r>
              <a:rPr lang="en-C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Loan processes</a:t>
            </a:r>
            <a:endParaRPr lang="en-CA"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ctr">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Make sure to update the status of an asset as they go along the system. Refer to the status list if you are unsure which status should be assigned. </a:t>
            </a:r>
            <a:r>
              <a:rPr lang="en-US" sz="2800" u="sng" dirty="0">
                <a:solidFill>
                  <a:srgbClr val="954F72"/>
                </a:solidFill>
                <a:effectLst/>
                <a:latin typeface="Calibri" panose="020F0502020204030204" pitchFamily="34" charset="0"/>
                <a:ea typeface="Times New Roman" panose="02020603050405020304" pitchFamily="18" charset="0"/>
                <a:cs typeface="Calibri" panose="020F0502020204030204" pitchFamily="34" charset="0"/>
                <a:hlinkClick r:id="rId2" tooltip="https://artsadmin.uwaterloo.ca/calms/statuses"/>
              </a:rPr>
              <a:t>https://artsadmin.uwaterloo.ca/calms/statuses</a:t>
            </a:r>
            <a:endParaRPr lang="en-CA" sz="2800" dirty="0">
              <a:effectLst/>
              <a:latin typeface="Calibri" panose="020F0502020204030204" pitchFamily="34" charset="0"/>
              <a:ea typeface="Times New Roman" panose="02020603050405020304" pitchFamily="18" charset="0"/>
              <a:cs typeface="Calibri" panose="020F0502020204030204" pitchFamily="34" charset="0"/>
            </a:endParaRPr>
          </a:p>
          <a:p>
            <a:endParaRPr lang="en-CA" sz="3600" dirty="0"/>
          </a:p>
        </p:txBody>
      </p:sp>
      <p:sp>
        <p:nvSpPr>
          <p:cNvPr id="4" name="Footer Placeholder 3">
            <a:extLst>
              <a:ext uri="{FF2B5EF4-FFF2-40B4-BE49-F238E27FC236}">
                <a16:creationId xmlns:a16="http://schemas.microsoft.com/office/drawing/2014/main" id="{7DB6C96A-73BB-9289-AD02-ABC87C71B3DD}"/>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F9B3FF73-FB96-9715-F67F-F8D2DAE13FA9}"/>
              </a:ext>
            </a:extLst>
          </p:cNvPr>
          <p:cNvSpPr>
            <a:spLocks noGrp="1"/>
          </p:cNvSpPr>
          <p:nvPr>
            <p:ph type="sldNum" sz="quarter" idx="12"/>
          </p:nvPr>
        </p:nvSpPr>
        <p:spPr/>
        <p:txBody>
          <a:bodyPr/>
          <a:lstStyle/>
          <a:p>
            <a:r>
              <a:rPr lang="en-US"/>
              <a:t>PAGE  </a:t>
            </a:r>
            <a:fld id="{93005692-73BE-493E-93AB-ECD6027A7652}" type="slidenum">
              <a:rPr lang="en-US" smtClean="0"/>
              <a:pPr/>
              <a:t>16</a:t>
            </a:fld>
            <a:endParaRPr lang="en-US" dirty="0"/>
          </a:p>
        </p:txBody>
      </p:sp>
    </p:spTree>
    <p:extLst>
      <p:ext uri="{BB962C8B-B14F-4D97-AF65-F5344CB8AC3E}">
        <p14:creationId xmlns:p14="http://schemas.microsoft.com/office/powerpoint/2010/main" val="33115744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EA8FD-27DC-B73D-049C-F5BF5DD69503}"/>
              </a:ext>
            </a:extLst>
          </p:cNvPr>
          <p:cNvSpPr>
            <a:spLocks noGrp="1"/>
          </p:cNvSpPr>
          <p:nvPr>
            <p:ph type="title"/>
          </p:nvPr>
        </p:nvSpPr>
        <p:spPr/>
        <p:txBody>
          <a:bodyPr/>
          <a:lstStyle/>
          <a:p>
            <a:r>
              <a:rPr lang="en-US" dirty="0"/>
              <a:t>Laptop Loans</a:t>
            </a:r>
            <a:endParaRPr lang="en-CA" dirty="0"/>
          </a:p>
        </p:txBody>
      </p:sp>
      <p:sp>
        <p:nvSpPr>
          <p:cNvPr id="3" name="Content Placeholder 2">
            <a:extLst>
              <a:ext uri="{FF2B5EF4-FFF2-40B4-BE49-F238E27FC236}">
                <a16:creationId xmlns:a16="http://schemas.microsoft.com/office/drawing/2014/main" id="{112F4341-FB98-A331-FD7D-8F60083A78AE}"/>
              </a:ext>
            </a:extLst>
          </p:cNvPr>
          <p:cNvSpPr>
            <a:spLocks noGrp="1"/>
          </p:cNvSpPr>
          <p:nvPr>
            <p:ph idx="1"/>
          </p:nvPr>
        </p:nvSpPr>
        <p:spPr/>
        <p:txBody>
          <a:bodyPr/>
          <a:lstStyle/>
          <a:p>
            <a:r>
              <a:rPr lang="en-CA" dirty="0">
                <a:hlinkClick r:id="rId2"/>
              </a:rPr>
              <a:t>https://uwaterloo.atlassian.net/wiki/spaces/ACOHD/pages/43016257597/Laptop+loans</a:t>
            </a:r>
            <a:endParaRPr lang="en-CA" dirty="0"/>
          </a:p>
          <a:p>
            <a:r>
              <a:rPr lang="en-CA" dirty="0"/>
              <a:t>Use the iPad to loan out equipment</a:t>
            </a:r>
          </a:p>
          <a:p>
            <a:r>
              <a:rPr lang="en-CA" dirty="0"/>
              <a:t>Locate the equipment to loan out </a:t>
            </a:r>
            <a:r>
              <a:rPr lang="en-CA" dirty="0">
                <a:hlinkClick r:id="rId3"/>
              </a:rPr>
              <a:t>https://calms.uwaterloo.ca/spares</a:t>
            </a:r>
            <a:endParaRPr lang="en-CA" dirty="0"/>
          </a:p>
          <a:p>
            <a:r>
              <a:rPr lang="en-CA" dirty="0"/>
              <a:t>Use the “Loan Selected Assets” button</a:t>
            </a:r>
          </a:p>
        </p:txBody>
      </p:sp>
      <p:sp>
        <p:nvSpPr>
          <p:cNvPr id="4" name="Footer Placeholder 3">
            <a:extLst>
              <a:ext uri="{FF2B5EF4-FFF2-40B4-BE49-F238E27FC236}">
                <a16:creationId xmlns:a16="http://schemas.microsoft.com/office/drawing/2014/main" id="{7F8E2540-02BF-C705-E33D-EF2892E7868E}"/>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FA32BB1-6D8B-14C1-1C07-ADBFC70472D6}"/>
              </a:ext>
            </a:extLst>
          </p:cNvPr>
          <p:cNvSpPr>
            <a:spLocks noGrp="1"/>
          </p:cNvSpPr>
          <p:nvPr>
            <p:ph type="sldNum" sz="quarter" idx="12"/>
          </p:nvPr>
        </p:nvSpPr>
        <p:spPr/>
        <p:txBody>
          <a:bodyPr/>
          <a:lstStyle/>
          <a:p>
            <a:r>
              <a:rPr lang="en-US"/>
              <a:t>PAGE  </a:t>
            </a:r>
            <a:fld id="{93005692-73BE-493E-93AB-ECD6027A7652}" type="slidenum">
              <a:rPr lang="en-US" smtClean="0"/>
              <a:pPr/>
              <a:t>17</a:t>
            </a:fld>
            <a:endParaRPr lang="en-US" dirty="0"/>
          </a:p>
        </p:txBody>
      </p:sp>
      <p:pic>
        <p:nvPicPr>
          <p:cNvPr id="9" name="Picture 8">
            <a:extLst>
              <a:ext uri="{FF2B5EF4-FFF2-40B4-BE49-F238E27FC236}">
                <a16:creationId xmlns:a16="http://schemas.microsoft.com/office/drawing/2014/main" id="{B430AFE5-CFD9-BD33-7768-D51D7B23AA72}"/>
              </a:ext>
            </a:extLst>
          </p:cNvPr>
          <p:cNvPicPr>
            <a:picLocks noChangeAspect="1"/>
          </p:cNvPicPr>
          <p:nvPr/>
        </p:nvPicPr>
        <p:blipFill>
          <a:blip r:embed="rId4"/>
          <a:stretch>
            <a:fillRect/>
          </a:stretch>
        </p:blipFill>
        <p:spPr>
          <a:xfrm>
            <a:off x="4118808" y="4446178"/>
            <a:ext cx="3314338" cy="856769"/>
          </a:xfrm>
          <a:prstGeom prst="rect">
            <a:avLst/>
          </a:prstGeom>
        </p:spPr>
      </p:pic>
    </p:spTree>
    <p:extLst>
      <p:ext uri="{BB962C8B-B14F-4D97-AF65-F5344CB8AC3E}">
        <p14:creationId xmlns:p14="http://schemas.microsoft.com/office/powerpoint/2010/main" val="42902727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67DFE-346E-844F-6125-04A805466618}"/>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FD7107E7-336E-EF1E-40AA-718C7D81978B}"/>
              </a:ext>
            </a:extLst>
          </p:cNvPr>
          <p:cNvSpPr>
            <a:spLocks noGrp="1"/>
          </p:cNvSpPr>
          <p:nvPr>
            <p:ph idx="1"/>
          </p:nvPr>
        </p:nvSpPr>
        <p:spPr/>
        <p:txBody>
          <a:bodyPr/>
          <a:lstStyle/>
          <a:p>
            <a:endParaRPr lang="en-CA"/>
          </a:p>
        </p:txBody>
      </p:sp>
      <p:sp>
        <p:nvSpPr>
          <p:cNvPr id="4" name="Footer Placeholder 3">
            <a:extLst>
              <a:ext uri="{FF2B5EF4-FFF2-40B4-BE49-F238E27FC236}">
                <a16:creationId xmlns:a16="http://schemas.microsoft.com/office/drawing/2014/main" id="{51F7FAB2-2BD7-4E38-7C8B-49020C74764E}"/>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BFEA789-7672-3B85-5D06-DD037ED14316}"/>
              </a:ext>
            </a:extLst>
          </p:cNvPr>
          <p:cNvSpPr>
            <a:spLocks noGrp="1"/>
          </p:cNvSpPr>
          <p:nvPr>
            <p:ph type="sldNum" sz="quarter" idx="12"/>
          </p:nvPr>
        </p:nvSpPr>
        <p:spPr/>
        <p:txBody>
          <a:bodyPr/>
          <a:lstStyle/>
          <a:p>
            <a:r>
              <a:rPr lang="en-US"/>
              <a:t>PAGE  </a:t>
            </a:r>
            <a:fld id="{93005692-73BE-493E-93AB-ECD6027A7652}" type="slidenum">
              <a:rPr lang="en-US" smtClean="0"/>
              <a:pPr/>
              <a:t>18</a:t>
            </a:fld>
            <a:endParaRPr lang="en-US" dirty="0"/>
          </a:p>
        </p:txBody>
      </p:sp>
      <p:pic>
        <p:nvPicPr>
          <p:cNvPr id="7" name="Picture 6">
            <a:extLst>
              <a:ext uri="{FF2B5EF4-FFF2-40B4-BE49-F238E27FC236}">
                <a16:creationId xmlns:a16="http://schemas.microsoft.com/office/drawing/2014/main" id="{A45F13AF-E128-2826-BBD4-9EA1D468FFBE}"/>
              </a:ext>
            </a:extLst>
          </p:cNvPr>
          <p:cNvPicPr>
            <a:picLocks noChangeAspect="1"/>
          </p:cNvPicPr>
          <p:nvPr/>
        </p:nvPicPr>
        <p:blipFill>
          <a:blip r:embed="rId2"/>
          <a:stretch>
            <a:fillRect/>
          </a:stretch>
        </p:blipFill>
        <p:spPr>
          <a:xfrm>
            <a:off x="1485256" y="418680"/>
            <a:ext cx="9221487" cy="6020640"/>
          </a:xfrm>
          <a:prstGeom prst="rect">
            <a:avLst/>
          </a:prstGeom>
        </p:spPr>
      </p:pic>
    </p:spTree>
    <p:extLst>
      <p:ext uri="{BB962C8B-B14F-4D97-AF65-F5344CB8AC3E}">
        <p14:creationId xmlns:p14="http://schemas.microsoft.com/office/powerpoint/2010/main" val="84648285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35F0-5DE0-82DF-9569-52DCAD5CF79C}"/>
              </a:ext>
            </a:extLst>
          </p:cNvPr>
          <p:cNvSpPr>
            <a:spLocks noGrp="1"/>
          </p:cNvSpPr>
          <p:nvPr>
            <p:ph type="title"/>
          </p:nvPr>
        </p:nvSpPr>
        <p:spPr/>
        <p:txBody>
          <a:bodyPr/>
          <a:lstStyle/>
          <a:p>
            <a:r>
              <a:rPr lang="en-US" dirty="0"/>
              <a:t>Assets Returned to ACO</a:t>
            </a:r>
            <a:endParaRPr lang="en-CA" dirty="0"/>
          </a:p>
        </p:txBody>
      </p:sp>
      <p:sp>
        <p:nvSpPr>
          <p:cNvPr id="3" name="Content Placeholder 2">
            <a:extLst>
              <a:ext uri="{FF2B5EF4-FFF2-40B4-BE49-F238E27FC236}">
                <a16:creationId xmlns:a16="http://schemas.microsoft.com/office/drawing/2014/main" id="{E787F5A6-9AD5-2A18-10F9-054052A4C08E}"/>
              </a:ext>
            </a:extLst>
          </p:cNvPr>
          <p:cNvSpPr>
            <a:spLocks noGrp="1"/>
          </p:cNvSpPr>
          <p:nvPr>
            <p:ph idx="1"/>
          </p:nvPr>
        </p:nvSpPr>
        <p:spPr/>
        <p:txBody>
          <a:bodyPr>
            <a:normAutofit/>
          </a:bodyPr>
          <a:lstStyle/>
          <a:p>
            <a:pPr marL="342900" marR="0" lvl="0" indent="-342900">
              <a:spcBef>
                <a:spcPts val="0"/>
              </a:spcBef>
              <a:spcAft>
                <a:spcPts val="0"/>
              </a:spcAft>
              <a:buFont typeface="Symbol" panose="05050102010706020507" pitchFamily="18" charset="2"/>
              <a:buChar char=""/>
            </a:pPr>
            <a:r>
              <a:rPr lang="en-C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Locate the asset in CALMS</a:t>
            </a:r>
            <a:endParaRPr lang="en-CA" sz="32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Set status to "Returned to ACO"</a:t>
            </a:r>
            <a:endParaRPr lang="en-CA" sz="32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Update location</a:t>
            </a:r>
            <a:endParaRPr lang="en-CA" sz="32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“Scheduled wipe date” should be 30 days from when it was returned</a:t>
            </a:r>
            <a:endParaRPr lang="en-CA" sz="32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 automated email reminder will be sent to the emails listed in the “Email Notification” field.</a:t>
            </a:r>
            <a:endParaRPr lang="en-CA" sz="32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After wiping the asset check the “Wiped” checkbox and set the status if it will be used as spare or surplus</a:t>
            </a:r>
            <a:endParaRPr lang="en-CA" sz="32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CA" sz="4000" dirty="0"/>
          </a:p>
        </p:txBody>
      </p:sp>
      <p:sp>
        <p:nvSpPr>
          <p:cNvPr id="4" name="Footer Placeholder 3">
            <a:extLst>
              <a:ext uri="{FF2B5EF4-FFF2-40B4-BE49-F238E27FC236}">
                <a16:creationId xmlns:a16="http://schemas.microsoft.com/office/drawing/2014/main" id="{9AB59899-3EEF-E9CC-C330-37767AC4F942}"/>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3D26E17A-BFC1-2D82-5CE0-01CF13AB152B}"/>
              </a:ext>
            </a:extLst>
          </p:cNvPr>
          <p:cNvSpPr>
            <a:spLocks noGrp="1"/>
          </p:cNvSpPr>
          <p:nvPr>
            <p:ph type="sldNum" sz="quarter" idx="12"/>
          </p:nvPr>
        </p:nvSpPr>
        <p:spPr/>
        <p:txBody>
          <a:bodyPr/>
          <a:lstStyle/>
          <a:p>
            <a:r>
              <a:rPr lang="en-US"/>
              <a:t>PAGE  </a:t>
            </a:r>
            <a:fld id="{93005692-73BE-493E-93AB-ECD6027A7652}" type="slidenum">
              <a:rPr lang="en-US" smtClean="0"/>
              <a:pPr/>
              <a:t>19</a:t>
            </a:fld>
            <a:endParaRPr lang="en-US" dirty="0"/>
          </a:p>
        </p:txBody>
      </p:sp>
    </p:spTree>
    <p:extLst>
      <p:ext uri="{BB962C8B-B14F-4D97-AF65-F5344CB8AC3E}">
        <p14:creationId xmlns:p14="http://schemas.microsoft.com/office/powerpoint/2010/main" val="262755674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Computer Asset Lifecycle Management System (CALMS)</a:t>
            </a:r>
            <a:endParaRPr lang="en-US" dirty="0"/>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a database used to organize and keep track of assets for the Arts Computing Office. It is important that information is kept up-to-date and is accurate for us to reliably use the information from the database. CALMS tracks an asset from the time it is purchased until it is time to surplus the asset.</a:t>
            </a:r>
          </a:p>
          <a:p>
            <a:pPr marL="0" marR="0" indent="0">
              <a:spcBef>
                <a:spcPts val="0"/>
              </a:spcBef>
              <a:spcAft>
                <a:spcPts val="0"/>
              </a:spcAft>
              <a:buNone/>
            </a:pPr>
            <a:endPar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Currently in use in ACO and the UW Library</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2</a:t>
            </a:fld>
            <a:endParaRPr lang="en-US" dirty="0"/>
          </a:p>
        </p:txBody>
      </p:sp>
    </p:spTree>
    <p:extLst>
      <p:ext uri="{BB962C8B-B14F-4D97-AF65-F5344CB8AC3E}">
        <p14:creationId xmlns:p14="http://schemas.microsoft.com/office/powerpoint/2010/main" val="44320728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9D23-4807-F11B-EB2D-0A34C42E8279}"/>
              </a:ext>
            </a:extLst>
          </p:cNvPr>
          <p:cNvSpPr>
            <a:spLocks noGrp="1"/>
          </p:cNvSpPr>
          <p:nvPr>
            <p:ph type="title"/>
          </p:nvPr>
        </p:nvSpPr>
        <p:spPr/>
        <p:txBody>
          <a:bodyPr/>
          <a:lstStyle/>
          <a:p>
            <a:r>
              <a:rPr lang="en-US" dirty="0"/>
              <a:t>Comments/Files Tab</a:t>
            </a:r>
            <a:endParaRPr lang="en-CA" dirty="0"/>
          </a:p>
        </p:txBody>
      </p:sp>
      <p:sp>
        <p:nvSpPr>
          <p:cNvPr id="3" name="Content Placeholder 2">
            <a:extLst>
              <a:ext uri="{FF2B5EF4-FFF2-40B4-BE49-F238E27FC236}">
                <a16:creationId xmlns:a16="http://schemas.microsoft.com/office/drawing/2014/main" id="{70CF650E-89C4-10E7-9FF1-775C72B4E342}"/>
              </a:ext>
            </a:extLst>
          </p:cNvPr>
          <p:cNvSpPr>
            <a:spLocks noGrp="1"/>
          </p:cNvSpPr>
          <p:nvPr>
            <p:ph idx="1"/>
          </p:nvPr>
        </p:nvSpPr>
        <p:spPr/>
        <p:txBody>
          <a:bodyPr>
            <a:normAutofit/>
          </a:bodyPr>
          <a:lstStyle/>
          <a:p>
            <a:pPr marL="342900" marR="0" lvl="0" indent="-342900">
              <a:spcBef>
                <a:spcPts val="0"/>
              </a:spcBef>
              <a:spcAft>
                <a:spcPts val="0"/>
              </a:spcAft>
              <a:buFont typeface="Symbol" panose="05050102010706020507" pitchFamily="18" charset="2"/>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Each asset has a comment section</a:t>
            </a:r>
            <a:endParaRPr lang="en-CA"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 this section to leave temporary notes about the asset</a:t>
            </a:r>
          </a:p>
          <a:p>
            <a:pPr marL="342900" marR="0" lvl="0" indent="-342900">
              <a:spcBef>
                <a:spcPts val="0"/>
              </a:spcBef>
              <a:spcAft>
                <a:spcPts val="0"/>
              </a:spcAft>
              <a:buFont typeface="Symbol" panose="05050102010706020507" pitchFamily="18" charset="2"/>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Comments can be searched using the navbar search box</a:t>
            </a: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Use the files tab to attach files/photos relevant to the asset</a:t>
            </a:r>
            <a:endParaRPr lang="en-CA" sz="3200" dirty="0"/>
          </a:p>
        </p:txBody>
      </p:sp>
      <p:sp>
        <p:nvSpPr>
          <p:cNvPr id="4" name="Footer Placeholder 3">
            <a:extLst>
              <a:ext uri="{FF2B5EF4-FFF2-40B4-BE49-F238E27FC236}">
                <a16:creationId xmlns:a16="http://schemas.microsoft.com/office/drawing/2014/main" id="{D72A196D-7E41-404F-90BF-DD3D852A776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44E83DBD-B656-9AF2-FA54-0E7D5C8737C4}"/>
              </a:ext>
            </a:extLst>
          </p:cNvPr>
          <p:cNvSpPr>
            <a:spLocks noGrp="1"/>
          </p:cNvSpPr>
          <p:nvPr>
            <p:ph type="sldNum" sz="quarter" idx="12"/>
          </p:nvPr>
        </p:nvSpPr>
        <p:spPr/>
        <p:txBody>
          <a:bodyPr/>
          <a:lstStyle/>
          <a:p>
            <a:r>
              <a:rPr lang="en-US"/>
              <a:t>PAGE  </a:t>
            </a:r>
            <a:fld id="{93005692-73BE-493E-93AB-ECD6027A7652}" type="slidenum">
              <a:rPr lang="en-US" smtClean="0"/>
              <a:pPr/>
              <a:t>20</a:t>
            </a:fld>
            <a:endParaRPr lang="en-US" dirty="0"/>
          </a:p>
        </p:txBody>
      </p:sp>
      <p:pic>
        <p:nvPicPr>
          <p:cNvPr id="7" name="Picture 6">
            <a:extLst>
              <a:ext uri="{FF2B5EF4-FFF2-40B4-BE49-F238E27FC236}">
                <a16:creationId xmlns:a16="http://schemas.microsoft.com/office/drawing/2014/main" id="{1322EF2D-304E-03D5-C056-A5450D89F764}"/>
              </a:ext>
            </a:extLst>
          </p:cNvPr>
          <p:cNvPicPr>
            <a:picLocks noChangeAspect="1"/>
          </p:cNvPicPr>
          <p:nvPr/>
        </p:nvPicPr>
        <p:blipFill>
          <a:blip r:embed="rId2"/>
          <a:stretch>
            <a:fillRect/>
          </a:stretch>
        </p:blipFill>
        <p:spPr>
          <a:xfrm>
            <a:off x="601116" y="3314835"/>
            <a:ext cx="4986884" cy="1860235"/>
          </a:xfrm>
          <a:prstGeom prst="rect">
            <a:avLst/>
          </a:prstGeom>
        </p:spPr>
      </p:pic>
      <p:pic>
        <p:nvPicPr>
          <p:cNvPr id="9" name="Picture 8">
            <a:extLst>
              <a:ext uri="{FF2B5EF4-FFF2-40B4-BE49-F238E27FC236}">
                <a16:creationId xmlns:a16="http://schemas.microsoft.com/office/drawing/2014/main" id="{3CD7896B-6A6B-BEE8-0B7B-BD0CB7721993}"/>
              </a:ext>
            </a:extLst>
          </p:cNvPr>
          <p:cNvPicPr>
            <a:picLocks noChangeAspect="1"/>
          </p:cNvPicPr>
          <p:nvPr/>
        </p:nvPicPr>
        <p:blipFill>
          <a:blip r:embed="rId3"/>
          <a:stretch>
            <a:fillRect/>
          </a:stretch>
        </p:blipFill>
        <p:spPr>
          <a:xfrm>
            <a:off x="4937411" y="3429000"/>
            <a:ext cx="3333178" cy="1688163"/>
          </a:xfrm>
          <a:prstGeom prst="rect">
            <a:avLst/>
          </a:prstGeom>
        </p:spPr>
      </p:pic>
    </p:spTree>
    <p:extLst>
      <p:ext uri="{BB962C8B-B14F-4D97-AF65-F5344CB8AC3E}">
        <p14:creationId xmlns:p14="http://schemas.microsoft.com/office/powerpoint/2010/main" val="409293819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CCB2-A3AD-90E3-4C29-6633063567A9}"/>
              </a:ext>
            </a:extLst>
          </p:cNvPr>
          <p:cNvSpPr>
            <a:spLocks noGrp="1"/>
          </p:cNvSpPr>
          <p:nvPr>
            <p:ph type="title"/>
          </p:nvPr>
        </p:nvSpPr>
        <p:spPr/>
        <p:txBody>
          <a:bodyPr/>
          <a:lstStyle/>
          <a:p>
            <a:r>
              <a:rPr lang="en-US" dirty="0"/>
              <a:t>Surplus Process</a:t>
            </a:r>
            <a:endParaRPr lang="en-CA" dirty="0"/>
          </a:p>
        </p:txBody>
      </p:sp>
      <p:sp>
        <p:nvSpPr>
          <p:cNvPr id="3" name="Content Placeholder 2">
            <a:extLst>
              <a:ext uri="{FF2B5EF4-FFF2-40B4-BE49-F238E27FC236}">
                <a16:creationId xmlns:a16="http://schemas.microsoft.com/office/drawing/2014/main" id="{2766BC1F-4912-F7CE-8880-977B2E0665F4}"/>
              </a:ext>
            </a:extLst>
          </p:cNvPr>
          <p:cNvSpPr>
            <a:spLocks noGrp="1"/>
          </p:cNvSpPr>
          <p:nvPr>
            <p:ph idx="1"/>
          </p:nvPr>
        </p:nvSpPr>
        <p:spPr/>
        <p:txBody>
          <a:bodyPr>
            <a:normAutofit/>
          </a:bodyPr>
          <a:lstStyle/>
          <a:p>
            <a:pPr marL="342900" marR="0" lvl="0" indent="-342900">
              <a:spcBef>
                <a:spcPts val="0"/>
              </a:spcBef>
              <a:spcAft>
                <a:spcPts val="0"/>
              </a:spcAft>
              <a:buFont typeface="Symbol" panose="05050102010706020507" pitchFamily="18" charset="2"/>
              <a:buChar char=""/>
            </a:pPr>
            <a:r>
              <a:rPr lang="en-C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 CALMS a bin is created by the Admin Coordinator</a:t>
            </a:r>
            <a:endParaRPr lang="en-CA"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Make sure all assets that go in the bin are listed in the surplus section of CALMS</a:t>
            </a:r>
            <a:endParaRPr lang="en-CA"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Please make sure to search for the serial number in CALMS if there is no ACONO on the asset</a:t>
            </a:r>
            <a:endParaRPr lang="en-CA"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 can add a group of assets which has no ACONO as well to make sure the surplus list is accurate. (</a:t>
            </a:r>
            <a:r>
              <a:rPr lang="en-CA"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ie</a:t>
            </a:r>
            <a:r>
              <a:rPr lang="en-C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box of keyboards, mice, cables)</a:t>
            </a:r>
            <a:endParaRPr lang="en-CA"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Once the bin is full, notify the Admin Coordinator so that Central Stores can pick up and provide us an empty bin.</a:t>
            </a:r>
            <a:endParaRPr lang="en-CA" sz="3600" dirty="0"/>
          </a:p>
        </p:txBody>
      </p:sp>
      <p:sp>
        <p:nvSpPr>
          <p:cNvPr id="4" name="Footer Placeholder 3">
            <a:extLst>
              <a:ext uri="{FF2B5EF4-FFF2-40B4-BE49-F238E27FC236}">
                <a16:creationId xmlns:a16="http://schemas.microsoft.com/office/drawing/2014/main" id="{CDF44FBE-5191-72A3-290B-C9B19BD99C8E}"/>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7AFC6CF7-1C41-241E-D328-8AC84BA1BF8A}"/>
              </a:ext>
            </a:extLst>
          </p:cNvPr>
          <p:cNvSpPr>
            <a:spLocks noGrp="1"/>
          </p:cNvSpPr>
          <p:nvPr>
            <p:ph type="sldNum" sz="quarter" idx="12"/>
          </p:nvPr>
        </p:nvSpPr>
        <p:spPr/>
        <p:txBody>
          <a:bodyPr/>
          <a:lstStyle/>
          <a:p>
            <a:r>
              <a:rPr lang="en-US"/>
              <a:t>PAGE  </a:t>
            </a:r>
            <a:fld id="{93005692-73BE-493E-93AB-ECD6027A7652}" type="slidenum">
              <a:rPr lang="en-US" smtClean="0"/>
              <a:pPr/>
              <a:t>21</a:t>
            </a:fld>
            <a:endParaRPr lang="en-US" dirty="0"/>
          </a:p>
        </p:txBody>
      </p:sp>
    </p:spTree>
    <p:extLst>
      <p:ext uri="{BB962C8B-B14F-4D97-AF65-F5344CB8AC3E}">
        <p14:creationId xmlns:p14="http://schemas.microsoft.com/office/powerpoint/2010/main" val="27147906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89760-6BAC-620A-A368-FEBFD2BC449E}"/>
              </a:ext>
            </a:extLst>
          </p:cNvPr>
          <p:cNvSpPr>
            <a:spLocks noGrp="1"/>
          </p:cNvSpPr>
          <p:nvPr>
            <p:ph type="title"/>
          </p:nvPr>
        </p:nvSpPr>
        <p:spPr/>
        <p:txBody>
          <a:bodyPr/>
          <a:lstStyle/>
          <a:p>
            <a:r>
              <a:rPr lang="en-US" dirty="0"/>
              <a:t>Surplus Process</a:t>
            </a:r>
            <a:endParaRPr lang="en-CA" dirty="0"/>
          </a:p>
        </p:txBody>
      </p:sp>
      <p:sp>
        <p:nvSpPr>
          <p:cNvPr id="3" name="Content Placeholder 2">
            <a:extLst>
              <a:ext uri="{FF2B5EF4-FFF2-40B4-BE49-F238E27FC236}">
                <a16:creationId xmlns:a16="http://schemas.microsoft.com/office/drawing/2014/main" id="{9B1A294F-C163-3914-22B0-C04225369FF3}"/>
              </a:ext>
            </a:extLst>
          </p:cNvPr>
          <p:cNvSpPr>
            <a:spLocks noGrp="1"/>
          </p:cNvSpPr>
          <p:nvPr>
            <p:ph idx="1"/>
          </p:nvPr>
        </p:nvSpPr>
        <p:spPr/>
        <p:txBody>
          <a:bodyPr>
            <a:normAutofit lnSpcReduction="10000"/>
          </a:bodyPr>
          <a:lstStyle/>
          <a:p>
            <a:pPr marL="342900" marR="0" lvl="0" indent="-342900">
              <a:spcBef>
                <a:spcPts val="0"/>
              </a:spcBef>
              <a:spcAft>
                <a:spcPts val="0"/>
              </a:spcAft>
              <a:buFont typeface="Symbol" panose="05050102010706020507" pitchFamily="18" charset="2"/>
              <a:buChar char=""/>
            </a:pPr>
            <a:r>
              <a:rPr lang="en-C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 on Surplus Assets</a:t>
            </a:r>
            <a:endParaRPr lang="en-CA" sz="32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Enter either ACO number, or Serial number for the item, if there is no ACO number it will be assigned as “Unknown”</a:t>
            </a:r>
            <a:endParaRPr lang="en-CA" sz="32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Enter all information in the fields of the item being </a:t>
            </a:r>
            <a:r>
              <a:rPr lang="en-CA"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surplused</a:t>
            </a:r>
            <a:endParaRPr lang="en-CA" sz="32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Choose the current bin to enter the item to surplus.</a:t>
            </a:r>
            <a:endParaRPr lang="en-CA" sz="32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 very detailed in the Comments section of the item being </a:t>
            </a:r>
            <a:r>
              <a:rPr lang="en-CA"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surplused</a:t>
            </a:r>
            <a:r>
              <a:rPr lang="en-C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Look over previous bins to get an idea of how to complete the information.</a:t>
            </a:r>
          </a:p>
          <a:p>
            <a:pPr marL="342900" marR="0" lvl="0" indent="-342900">
              <a:spcBef>
                <a:spcPts val="0"/>
              </a:spcBef>
              <a:spcAft>
                <a:spcPts val="0"/>
              </a:spcAft>
              <a:buFont typeface="Symbol" panose="05050102010706020507" pitchFamily="18" charset="2"/>
              <a:buChar char=""/>
            </a:pPr>
            <a:r>
              <a:rPr lang="en-CA" sz="3200" dirty="0">
                <a:solidFill>
                  <a:srgbClr val="000000"/>
                </a:solidFill>
                <a:latin typeface="Calibri" panose="020F0502020204030204" pitchFamily="34" charset="0"/>
                <a:cs typeface="Calibri" panose="020F0502020204030204" pitchFamily="34" charset="0"/>
              </a:rPr>
              <a:t>Make sure all hard drives are wiped before assets are added into the bin</a:t>
            </a:r>
            <a:endParaRPr lang="en-CA" sz="4000" dirty="0"/>
          </a:p>
        </p:txBody>
      </p:sp>
      <p:sp>
        <p:nvSpPr>
          <p:cNvPr id="4" name="Footer Placeholder 3">
            <a:extLst>
              <a:ext uri="{FF2B5EF4-FFF2-40B4-BE49-F238E27FC236}">
                <a16:creationId xmlns:a16="http://schemas.microsoft.com/office/drawing/2014/main" id="{EC6B2D59-7073-AFBF-1B7E-5DE655532A25}"/>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1B702DC-FF26-2029-7D6A-F77843BDEB7F}"/>
              </a:ext>
            </a:extLst>
          </p:cNvPr>
          <p:cNvSpPr>
            <a:spLocks noGrp="1"/>
          </p:cNvSpPr>
          <p:nvPr>
            <p:ph type="sldNum" sz="quarter" idx="12"/>
          </p:nvPr>
        </p:nvSpPr>
        <p:spPr/>
        <p:txBody>
          <a:bodyPr/>
          <a:lstStyle/>
          <a:p>
            <a:r>
              <a:rPr lang="en-US"/>
              <a:t>PAGE  </a:t>
            </a:r>
            <a:fld id="{93005692-73BE-493E-93AB-ECD6027A7652}" type="slidenum">
              <a:rPr lang="en-US" smtClean="0"/>
              <a:pPr/>
              <a:t>22</a:t>
            </a:fld>
            <a:endParaRPr lang="en-US" dirty="0"/>
          </a:p>
        </p:txBody>
      </p:sp>
    </p:spTree>
    <p:extLst>
      <p:ext uri="{BB962C8B-B14F-4D97-AF65-F5344CB8AC3E}">
        <p14:creationId xmlns:p14="http://schemas.microsoft.com/office/powerpoint/2010/main" val="133031452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33DF3-0386-2FFD-8358-F0C09FCB5E94}"/>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4FB49E5B-8056-FCC3-D90E-CD063022EDF4}"/>
              </a:ext>
            </a:extLst>
          </p:cNvPr>
          <p:cNvSpPr>
            <a:spLocks noGrp="1"/>
          </p:cNvSpPr>
          <p:nvPr>
            <p:ph idx="1"/>
          </p:nvPr>
        </p:nvSpPr>
        <p:spPr/>
        <p:txBody>
          <a:bodyPr/>
          <a:lstStyle/>
          <a:p>
            <a:endParaRPr lang="en-CA"/>
          </a:p>
        </p:txBody>
      </p:sp>
      <p:sp>
        <p:nvSpPr>
          <p:cNvPr id="4" name="Footer Placeholder 3">
            <a:extLst>
              <a:ext uri="{FF2B5EF4-FFF2-40B4-BE49-F238E27FC236}">
                <a16:creationId xmlns:a16="http://schemas.microsoft.com/office/drawing/2014/main" id="{F8FBCE63-3716-7F0D-FF79-99FEE5AD7B30}"/>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319D12DA-5CDE-6035-3D2E-5AC78D1C09D9}"/>
              </a:ext>
            </a:extLst>
          </p:cNvPr>
          <p:cNvSpPr>
            <a:spLocks noGrp="1"/>
          </p:cNvSpPr>
          <p:nvPr>
            <p:ph type="sldNum" sz="quarter" idx="12"/>
          </p:nvPr>
        </p:nvSpPr>
        <p:spPr/>
        <p:txBody>
          <a:bodyPr/>
          <a:lstStyle/>
          <a:p>
            <a:r>
              <a:rPr lang="en-US"/>
              <a:t>PAGE  </a:t>
            </a:r>
            <a:fld id="{93005692-73BE-493E-93AB-ECD6027A7652}" type="slidenum">
              <a:rPr lang="en-US" smtClean="0"/>
              <a:pPr/>
              <a:t>23</a:t>
            </a:fld>
            <a:endParaRPr lang="en-US" dirty="0"/>
          </a:p>
        </p:txBody>
      </p:sp>
      <p:pic>
        <p:nvPicPr>
          <p:cNvPr id="7" name="Picture 6">
            <a:extLst>
              <a:ext uri="{FF2B5EF4-FFF2-40B4-BE49-F238E27FC236}">
                <a16:creationId xmlns:a16="http://schemas.microsoft.com/office/drawing/2014/main" id="{55886548-1D90-6307-19A2-F2E215286D5B}"/>
              </a:ext>
            </a:extLst>
          </p:cNvPr>
          <p:cNvPicPr>
            <a:picLocks noChangeAspect="1"/>
          </p:cNvPicPr>
          <p:nvPr/>
        </p:nvPicPr>
        <p:blipFill>
          <a:blip r:embed="rId2"/>
          <a:stretch>
            <a:fillRect/>
          </a:stretch>
        </p:blipFill>
        <p:spPr>
          <a:xfrm>
            <a:off x="504044" y="1457050"/>
            <a:ext cx="11183911" cy="3943900"/>
          </a:xfrm>
          <a:prstGeom prst="rect">
            <a:avLst/>
          </a:prstGeom>
        </p:spPr>
      </p:pic>
    </p:spTree>
    <p:extLst>
      <p:ext uri="{BB962C8B-B14F-4D97-AF65-F5344CB8AC3E}">
        <p14:creationId xmlns:p14="http://schemas.microsoft.com/office/powerpoint/2010/main" val="355569756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5706-CD56-B1BA-3ED6-997FD6EA4A66}"/>
              </a:ext>
            </a:extLst>
          </p:cNvPr>
          <p:cNvSpPr>
            <a:spLocks noGrp="1"/>
          </p:cNvSpPr>
          <p:nvPr>
            <p:ph type="title"/>
          </p:nvPr>
        </p:nvSpPr>
        <p:spPr/>
        <p:txBody>
          <a:bodyPr/>
          <a:lstStyle/>
          <a:p>
            <a:r>
              <a:rPr lang="en-US" dirty="0"/>
              <a:t>Packing the Bin</a:t>
            </a:r>
            <a:endParaRPr lang="en-CA" dirty="0"/>
          </a:p>
        </p:txBody>
      </p:sp>
      <p:sp>
        <p:nvSpPr>
          <p:cNvPr id="3" name="Content Placeholder 2">
            <a:extLst>
              <a:ext uri="{FF2B5EF4-FFF2-40B4-BE49-F238E27FC236}">
                <a16:creationId xmlns:a16="http://schemas.microsoft.com/office/drawing/2014/main" id="{9E57FC27-652A-27BB-0DCC-871D83E56639}"/>
              </a:ext>
            </a:extLst>
          </p:cNvPr>
          <p:cNvSpPr>
            <a:spLocks noGrp="1"/>
          </p:cNvSpPr>
          <p:nvPr>
            <p:ph idx="1"/>
          </p:nvPr>
        </p:nvSpPr>
        <p:spPr/>
        <p:txBody>
          <a:bodyPr>
            <a:normAutofit fontScale="92500" lnSpcReduction="20000"/>
          </a:bodyPr>
          <a:lstStyle/>
          <a:p>
            <a:pPr marL="342900" marR="0" lvl="0" indent="-342900">
              <a:spcBef>
                <a:spcPts val="0"/>
              </a:spcBef>
              <a:spcAft>
                <a:spcPts val="0"/>
              </a:spcAft>
              <a:buFont typeface="Symbol" panose="05050102010706020507" pitchFamily="18" charset="2"/>
              <a:buChar char=""/>
            </a:pPr>
            <a:r>
              <a:rPr lang="en-C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Organize the bin as if playing Tetris, heavy items should also be at the bottom, it needs to be packed tightly so nothing moves while the bin is being transported to prevent damage or items falling off the bin.</a:t>
            </a:r>
            <a:endParaRPr lang="en-CA"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 not overpack the bin or packed too high that something will topple out when the bin is moved. Ensure that the heaviest weight of an item is well below the top of the bin sides.</a:t>
            </a:r>
            <a:endParaRPr lang="en-CA"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Once the bin is full notify the Admin Coordinator so it can be picked up and a new bin will be left in its place.</a:t>
            </a:r>
            <a:endParaRPr lang="en-CA"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Admin Coordinator will check to see how it is packed and process the paperwork, i.e. generate the report of the items in the bin in CALMS.</a:t>
            </a:r>
            <a:endParaRPr lang="en-CA"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Admin Coordinator prepares the report of the bin items from CALMS and prepare the online surplus request form. Once that is done, no additional items are to be put into the bin. What is in the bin must be on the report so Central Stores can match everything in the bin to the report.</a:t>
            </a:r>
            <a:endParaRPr lang="en-CA"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Once the paperwork is completed a print copy will be attached to the bin, no additional items can be put in the bin. Any new items for surplus must be set aside until the new empty bin arrives.</a:t>
            </a:r>
            <a:endParaRPr lang="en-CA"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new bin will be created on CALMS by the Admin Coordinator, assign new surplus items that are set aside to this bin.</a:t>
            </a:r>
            <a:endParaRPr lang="en-CA" sz="3200" dirty="0"/>
          </a:p>
        </p:txBody>
      </p:sp>
      <p:sp>
        <p:nvSpPr>
          <p:cNvPr id="4" name="Footer Placeholder 3">
            <a:extLst>
              <a:ext uri="{FF2B5EF4-FFF2-40B4-BE49-F238E27FC236}">
                <a16:creationId xmlns:a16="http://schemas.microsoft.com/office/drawing/2014/main" id="{F58E15E4-DFE9-A197-DAD6-3DF2D48951A6}"/>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07316A2-1193-3962-17CF-C6D220DDDC3C}"/>
              </a:ext>
            </a:extLst>
          </p:cNvPr>
          <p:cNvSpPr>
            <a:spLocks noGrp="1"/>
          </p:cNvSpPr>
          <p:nvPr>
            <p:ph type="sldNum" sz="quarter" idx="12"/>
          </p:nvPr>
        </p:nvSpPr>
        <p:spPr/>
        <p:txBody>
          <a:bodyPr/>
          <a:lstStyle/>
          <a:p>
            <a:r>
              <a:rPr lang="en-US"/>
              <a:t>PAGE  </a:t>
            </a:r>
            <a:fld id="{93005692-73BE-493E-93AB-ECD6027A7652}" type="slidenum">
              <a:rPr lang="en-US" smtClean="0"/>
              <a:pPr/>
              <a:t>24</a:t>
            </a:fld>
            <a:endParaRPr lang="en-US" dirty="0"/>
          </a:p>
        </p:txBody>
      </p:sp>
    </p:spTree>
    <p:extLst>
      <p:ext uri="{BB962C8B-B14F-4D97-AF65-F5344CB8AC3E}">
        <p14:creationId xmlns:p14="http://schemas.microsoft.com/office/powerpoint/2010/main" val="314073130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FADD-5F7B-8935-7FC9-C72CF0FB1807}"/>
              </a:ext>
            </a:extLst>
          </p:cNvPr>
          <p:cNvSpPr>
            <a:spLocks noGrp="1"/>
          </p:cNvSpPr>
          <p:nvPr>
            <p:ph type="title"/>
          </p:nvPr>
        </p:nvSpPr>
        <p:spPr/>
        <p:txBody>
          <a:bodyPr/>
          <a:lstStyle/>
          <a:p>
            <a:r>
              <a:rPr lang="en-US" dirty="0"/>
              <a:t>CALMS Documentation</a:t>
            </a:r>
            <a:endParaRPr lang="en-CA" dirty="0"/>
          </a:p>
        </p:txBody>
      </p:sp>
      <p:sp>
        <p:nvSpPr>
          <p:cNvPr id="3" name="Content Placeholder 2">
            <a:extLst>
              <a:ext uri="{FF2B5EF4-FFF2-40B4-BE49-F238E27FC236}">
                <a16:creationId xmlns:a16="http://schemas.microsoft.com/office/drawing/2014/main" id="{CB646E37-8F28-7B21-7373-ACBF6AD9B39F}"/>
              </a:ext>
            </a:extLst>
          </p:cNvPr>
          <p:cNvSpPr>
            <a:spLocks noGrp="1"/>
          </p:cNvSpPr>
          <p:nvPr>
            <p:ph idx="1"/>
          </p:nvPr>
        </p:nvSpPr>
        <p:spPr/>
        <p:txBody>
          <a:bodyPr/>
          <a:lstStyle/>
          <a:p>
            <a:pPr marL="0" marR="0">
              <a:spcBef>
                <a:spcPts val="0"/>
              </a:spcBef>
              <a:spcAft>
                <a:spcPts val="0"/>
              </a:spcAft>
            </a:pPr>
            <a:r>
              <a:rPr lang="en-CA" sz="3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a:rPr>
              <a:t>https://uwaterloo.atlassian.net/wiki/spaces/ACOHD/pages/2712272900/Computer+Asset+Lifecycle+Management+System+CALMS</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Footer Placeholder 3">
            <a:extLst>
              <a:ext uri="{FF2B5EF4-FFF2-40B4-BE49-F238E27FC236}">
                <a16:creationId xmlns:a16="http://schemas.microsoft.com/office/drawing/2014/main" id="{1B33252B-AEB5-D107-ADE9-3A109C6359A1}"/>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139453D-63DF-F271-CE9C-477ED29D45A5}"/>
              </a:ext>
            </a:extLst>
          </p:cNvPr>
          <p:cNvSpPr>
            <a:spLocks noGrp="1"/>
          </p:cNvSpPr>
          <p:nvPr>
            <p:ph type="sldNum" sz="quarter" idx="12"/>
          </p:nvPr>
        </p:nvSpPr>
        <p:spPr/>
        <p:txBody>
          <a:bodyPr/>
          <a:lstStyle/>
          <a:p>
            <a:r>
              <a:rPr lang="en-US"/>
              <a:t>PAGE  </a:t>
            </a:r>
            <a:fld id="{93005692-73BE-493E-93AB-ECD6027A7652}" type="slidenum">
              <a:rPr lang="en-US" smtClean="0"/>
              <a:pPr/>
              <a:t>25</a:t>
            </a:fld>
            <a:endParaRPr lang="en-US" dirty="0"/>
          </a:p>
        </p:txBody>
      </p:sp>
    </p:spTree>
    <p:extLst>
      <p:ext uri="{BB962C8B-B14F-4D97-AF65-F5344CB8AC3E}">
        <p14:creationId xmlns:p14="http://schemas.microsoft.com/office/powerpoint/2010/main" val="361525051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r>
              <a:rPr lang="en-US" dirty="0"/>
              <a:t>PAGE  </a:t>
            </a:r>
            <a:fld id="{93005692-73BE-493E-93AB-ECD6027A7652}" type="slidenum">
              <a:rPr lang="en-US" smtClean="0"/>
              <a:pPr/>
              <a:t>26</a:t>
            </a:fld>
            <a:endParaRPr lang="en-US" dirty="0"/>
          </a:p>
        </p:txBody>
      </p:sp>
    </p:spTree>
    <p:extLst>
      <p:ext uri="{BB962C8B-B14F-4D97-AF65-F5344CB8AC3E}">
        <p14:creationId xmlns:p14="http://schemas.microsoft.com/office/powerpoint/2010/main" val="124037934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E2AD6-2153-1C09-6718-C0106B1786D9}"/>
              </a:ext>
            </a:extLst>
          </p:cNvPr>
          <p:cNvSpPr>
            <a:spLocks noGrp="1"/>
          </p:cNvSpPr>
          <p:nvPr>
            <p:ph type="title"/>
          </p:nvPr>
        </p:nvSpPr>
        <p:spPr/>
        <p:txBody>
          <a:bodyPr/>
          <a:lstStyle/>
          <a:p>
            <a:r>
              <a:rPr lang="en-US" dirty="0"/>
              <a:t>Asset Lifecycle</a:t>
            </a:r>
            <a:endParaRPr lang="en-CA" dirty="0"/>
          </a:p>
        </p:txBody>
      </p:sp>
      <p:sp>
        <p:nvSpPr>
          <p:cNvPr id="4" name="Footer Placeholder 3">
            <a:extLst>
              <a:ext uri="{FF2B5EF4-FFF2-40B4-BE49-F238E27FC236}">
                <a16:creationId xmlns:a16="http://schemas.microsoft.com/office/drawing/2014/main" id="{7BD3A677-2028-6D3A-9023-F9CAC711F021}"/>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F01E2691-8990-FFB0-CC68-CD34D76AABC6}"/>
              </a:ext>
            </a:extLst>
          </p:cNvPr>
          <p:cNvSpPr>
            <a:spLocks noGrp="1"/>
          </p:cNvSpPr>
          <p:nvPr>
            <p:ph type="sldNum" sz="quarter" idx="12"/>
          </p:nvPr>
        </p:nvSpPr>
        <p:spPr/>
        <p:txBody>
          <a:bodyPr/>
          <a:lstStyle/>
          <a:p>
            <a:r>
              <a:rPr lang="en-US"/>
              <a:t>PAGE  </a:t>
            </a:r>
            <a:fld id="{93005692-73BE-493E-93AB-ECD6027A7652}" type="slidenum">
              <a:rPr lang="en-US" smtClean="0"/>
              <a:pPr/>
              <a:t>3</a:t>
            </a:fld>
            <a:endParaRPr lang="en-US" dirty="0"/>
          </a:p>
        </p:txBody>
      </p:sp>
      <p:sp>
        <p:nvSpPr>
          <p:cNvPr id="13" name="Content Placeholder 12">
            <a:extLst>
              <a:ext uri="{FF2B5EF4-FFF2-40B4-BE49-F238E27FC236}">
                <a16:creationId xmlns:a16="http://schemas.microsoft.com/office/drawing/2014/main" id="{ABEE13F5-0073-ED84-ACEE-9C5E6CECC0F4}"/>
              </a:ext>
            </a:extLst>
          </p:cNvPr>
          <p:cNvSpPr>
            <a:spLocks noGrp="1"/>
          </p:cNvSpPr>
          <p:nvPr>
            <p:ph idx="1"/>
          </p:nvPr>
        </p:nvSpPr>
        <p:spPr/>
        <p:txBody>
          <a:bodyPr/>
          <a:lstStyle/>
          <a:p>
            <a:endParaRPr lang="en-CA"/>
          </a:p>
        </p:txBody>
      </p:sp>
      <p:pic>
        <p:nvPicPr>
          <p:cNvPr id="15" name="Picture 14">
            <a:extLst>
              <a:ext uri="{FF2B5EF4-FFF2-40B4-BE49-F238E27FC236}">
                <a16:creationId xmlns:a16="http://schemas.microsoft.com/office/drawing/2014/main" id="{726F2001-43B1-1740-4663-05AC3B8A7C64}"/>
              </a:ext>
            </a:extLst>
          </p:cNvPr>
          <p:cNvPicPr>
            <a:picLocks noChangeAspect="1"/>
          </p:cNvPicPr>
          <p:nvPr/>
        </p:nvPicPr>
        <p:blipFill>
          <a:blip r:embed="rId2"/>
          <a:stretch>
            <a:fillRect/>
          </a:stretch>
        </p:blipFill>
        <p:spPr>
          <a:xfrm>
            <a:off x="2873140" y="1012509"/>
            <a:ext cx="6926314" cy="5159286"/>
          </a:xfrm>
          <a:prstGeom prst="rect">
            <a:avLst/>
          </a:prstGeom>
        </p:spPr>
      </p:pic>
    </p:spTree>
    <p:extLst>
      <p:ext uri="{BB962C8B-B14F-4D97-AF65-F5344CB8AC3E}">
        <p14:creationId xmlns:p14="http://schemas.microsoft.com/office/powerpoint/2010/main" val="327644031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6769-D1B8-DCFF-823A-465E2FF03644}"/>
              </a:ext>
            </a:extLst>
          </p:cNvPr>
          <p:cNvSpPr>
            <a:spLocks noGrp="1"/>
          </p:cNvSpPr>
          <p:nvPr>
            <p:ph type="title"/>
          </p:nvPr>
        </p:nvSpPr>
        <p:spPr/>
        <p:txBody>
          <a:bodyPr/>
          <a:lstStyle/>
          <a:p>
            <a:r>
              <a:rPr lang="en-US" dirty="0"/>
              <a:t>Development and Production Sites</a:t>
            </a:r>
            <a:endParaRPr lang="en-CA" dirty="0"/>
          </a:p>
        </p:txBody>
      </p:sp>
      <p:sp>
        <p:nvSpPr>
          <p:cNvPr id="3" name="Content Placeholder 2">
            <a:extLst>
              <a:ext uri="{FF2B5EF4-FFF2-40B4-BE49-F238E27FC236}">
                <a16:creationId xmlns:a16="http://schemas.microsoft.com/office/drawing/2014/main" id="{E4925CB6-4E89-FE07-B73E-6770CF48EEF9}"/>
              </a:ext>
            </a:extLst>
          </p:cNvPr>
          <p:cNvSpPr>
            <a:spLocks noGrp="1"/>
          </p:cNvSpPr>
          <p:nvPr>
            <p:ph idx="1"/>
          </p:nvPr>
        </p:nvSpPr>
        <p:spPr/>
        <p:txBody>
          <a:bodyPr/>
          <a:lstStyle/>
          <a:p>
            <a:r>
              <a:rPr lang="en-CA" dirty="0">
                <a:hlinkClick r:id="rId2"/>
              </a:rPr>
              <a:t>https://aco-dev.uwaterloo.ca/calms/assets</a:t>
            </a:r>
            <a:r>
              <a:rPr lang="en-CA" dirty="0"/>
              <a:t> - DEV site for QA and feature test</a:t>
            </a:r>
          </a:p>
          <a:p>
            <a:r>
              <a:rPr lang="en-CA" dirty="0">
                <a:hlinkClick r:id="rId3"/>
              </a:rPr>
              <a:t>https://aco-dev.uwaterloo.ca/calms-lib/assets</a:t>
            </a:r>
            <a:r>
              <a:rPr lang="en-CA" dirty="0"/>
              <a:t> - Library DEV site</a:t>
            </a:r>
          </a:p>
          <a:p>
            <a:endParaRPr lang="en-CA" dirty="0"/>
          </a:p>
          <a:p>
            <a:r>
              <a:rPr lang="en-CA" dirty="0">
                <a:hlinkClick r:id="rId4"/>
              </a:rPr>
              <a:t>https://calms.uwaterloo.ca/assets</a:t>
            </a:r>
            <a:r>
              <a:rPr lang="en-CA" dirty="0"/>
              <a:t> - ACO production site</a:t>
            </a:r>
          </a:p>
          <a:p>
            <a:r>
              <a:rPr lang="en-CA" dirty="0">
                <a:hlinkClick r:id="rId5"/>
              </a:rPr>
              <a:t>https://calms.lib.uwaterloo.ca/assets</a:t>
            </a:r>
            <a:r>
              <a:rPr lang="en-CA" dirty="0"/>
              <a:t> - Library production site</a:t>
            </a:r>
          </a:p>
        </p:txBody>
      </p:sp>
      <p:sp>
        <p:nvSpPr>
          <p:cNvPr id="4" name="Footer Placeholder 3">
            <a:extLst>
              <a:ext uri="{FF2B5EF4-FFF2-40B4-BE49-F238E27FC236}">
                <a16:creationId xmlns:a16="http://schemas.microsoft.com/office/drawing/2014/main" id="{C4F3FE7A-4DBD-9BD1-27F9-0FD2F586D5AB}"/>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BE4C93E-251C-A467-39F2-206215ED8BE9}"/>
              </a:ext>
            </a:extLst>
          </p:cNvPr>
          <p:cNvSpPr>
            <a:spLocks noGrp="1"/>
          </p:cNvSpPr>
          <p:nvPr>
            <p:ph type="sldNum" sz="quarter" idx="12"/>
          </p:nvPr>
        </p:nvSpPr>
        <p:spPr/>
        <p:txBody>
          <a:bodyPr/>
          <a:lstStyle/>
          <a:p>
            <a:r>
              <a:rPr lang="en-US"/>
              <a:t>PAGE  </a:t>
            </a:r>
            <a:fld id="{93005692-73BE-493E-93AB-ECD6027A7652}" type="slidenum">
              <a:rPr lang="en-US" smtClean="0"/>
              <a:pPr/>
              <a:t>4</a:t>
            </a:fld>
            <a:endParaRPr lang="en-US" dirty="0"/>
          </a:p>
        </p:txBody>
      </p:sp>
    </p:spTree>
    <p:extLst>
      <p:ext uri="{BB962C8B-B14F-4D97-AF65-F5344CB8AC3E}">
        <p14:creationId xmlns:p14="http://schemas.microsoft.com/office/powerpoint/2010/main" val="302050060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082F-64D1-E267-B4FA-35D11392F27C}"/>
              </a:ext>
            </a:extLst>
          </p:cNvPr>
          <p:cNvSpPr>
            <a:spLocks noGrp="1"/>
          </p:cNvSpPr>
          <p:nvPr>
            <p:ph type="title"/>
          </p:nvPr>
        </p:nvSpPr>
        <p:spPr/>
        <p:txBody>
          <a:bodyPr/>
          <a:lstStyle/>
          <a:p>
            <a:r>
              <a:rPr lang="en-US" dirty="0"/>
              <a:t>Asset No</a:t>
            </a:r>
            <a:endParaRPr lang="en-CA" dirty="0"/>
          </a:p>
        </p:txBody>
      </p:sp>
      <p:sp>
        <p:nvSpPr>
          <p:cNvPr id="3" name="Content Placeholder 2">
            <a:extLst>
              <a:ext uri="{FF2B5EF4-FFF2-40B4-BE49-F238E27FC236}">
                <a16:creationId xmlns:a16="http://schemas.microsoft.com/office/drawing/2014/main" id="{433F9375-AAFA-8AF2-20E9-95FCCA315C34}"/>
              </a:ext>
            </a:extLst>
          </p:cNvPr>
          <p:cNvSpPr>
            <a:spLocks noGrp="1"/>
          </p:cNvSpPr>
          <p:nvPr>
            <p:ph idx="1"/>
          </p:nvPr>
        </p:nvSpPr>
        <p:spPr/>
        <p:txBody>
          <a:bodyPr>
            <a:normAutofit/>
          </a:bodyPr>
          <a:lstStyle/>
          <a:p>
            <a:r>
              <a:rPr lang="en-US" sz="2800" dirty="0">
                <a:solidFill>
                  <a:srgbClr val="000000"/>
                </a:solidFill>
                <a:effectLst/>
                <a:latin typeface="Calibri" panose="020F0502020204030204" pitchFamily="34" charset="0"/>
                <a:ea typeface="Times New Roman" panose="02020603050405020304" pitchFamily="18" charset="0"/>
              </a:rPr>
              <a:t>Was initially a 5-digit code and was changed to a 6-digit code in 2021, the first two indicates the year the asset was deployed and the next four is an incremental number which resets to 0 every year. There are assets prior that might have only 4 digits. There have also been cases of older hardware being discovered that have just been recently added to CALMS, so the asset number might not always indicate the age of the asset.</a:t>
            </a:r>
            <a:endParaRPr lang="en-CA" sz="3600" dirty="0"/>
          </a:p>
        </p:txBody>
      </p:sp>
      <p:sp>
        <p:nvSpPr>
          <p:cNvPr id="4" name="Footer Placeholder 3">
            <a:extLst>
              <a:ext uri="{FF2B5EF4-FFF2-40B4-BE49-F238E27FC236}">
                <a16:creationId xmlns:a16="http://schemas.microsoft.com/office/drawing/2014/main" id="{DE873443-EF8B-6421-23F3-BE6C15D4008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B01E731F-4805-9490-C701-749F4E025D89}"/>
              </a:ext>
            </a:extLst>
          </p:cNvPr>
          <p:cNvSpPr>
            <a:spLocks noGrp="1"/>
          </p:cNvSpPr>
          <p:nvPr>
            <p:ph type="sldNum" sz="quarter" idx="12"/>
          </p:nvPr>
        </p:nvSpPr>
        <p:spPr/>
        <p:txBody>
          <a:bodyPr/>
          <a:lstStyle/>
          <a:p>
            <a:r>
              <a:rPr lang="en-US"/>
              <a:t>PAGE  </a:t>
            </a:r>
            <a:fld id="{93005692-73BE-493E-93AB-ECD6027A7652}" type="slidenum">
              <a:rPr lang="en-US" smtClean="0"/>
              <a:pPr/>
              <a:t>5</a:t>
            </a:fld>
            <a:endParaRPr lang="en-US" dirty="0"/>
          </a:p>
        </p:txBody>
      </p:sp>
      <p:pic>
        <p:nvPicPr>
          <p:cNvPr id="7" name="Picture 6">
            <a:extLst>
              <a:ext uri="{FF2B5EF4-FFF2-40B4-BE49-F238E27FC236}">
                <a16:creationId xmlns:a16="http://schemas.microsoft.com/office/drawing/2014/main" id="{01729787-6270-A8BC-1B6D-35BED07760EE}"/>
              </a:ext>
            </a:extLst>
          </p:cNvPr>
          <p:cNvPicPr>
            <a:picLocks noChangeAspect="1"/>
          </p:cNvPicPr>
          <p:nvPr/>
        </p:nvPicPr>
        <p:blipFill>
          <a:blip r:embed="rId2"/>
          <a:stretch>
            <a:fillRect/>
          </a:stretch>
        </p:blipFill>
        <p:spPr>
          <a:xfrm>
            <a:off x="1896871" y="4530309"/>
            <a:ext cx="3496163" cy="914528"/>
          </a:xfrm>
          <a:prstGeom prst="rect">
            <a:avLst/>
          </a:prstGeom>
        </p:spPr>
      </p:pic>
      <p:pic>
        <p:nvPicPr>
          <p:cNvPr id="9" name="Picture 8">
            <a:extLst>
              <a:ext uri="{FF2B5EF4-FFF2-40B4-BE49-F238E27FC236}">
                <a16:creationId xmlns:a16="http://schemas.microsoft.com/office/drawing/2014/main" id="{769F3715-5A45-05EE-06D7-B0AAB9A4E2D7}"/>
              </a:ext>
            </a:extLst>
          </p:cNvPr>
          <p:cNvPicPr>
            <a:picLocks noChangeAspect="1"/>
          </p:cNvPicPr>
          <p:nvPr/>
        </p:nvPicPr>
        <p:blipFill>
          <a:blip r:embed="rId3"/>
          <a:stretch>
            <a:fillRect/>
          </a:stretch>
        </p:blipFill>
        <p:spPr>
          <a:xfrm>
            <a:off x="7135128" y="4520783"/>
            <a:ext cx="3534268" cy="924054"/>
          </a:xfrm>
          <a:prstGeom prst="rect">
            <a:avLst/>
          </a:prstGeom>
        </p:spPr>
      </p:pic>
    </p:spTree>
    <p:extLst>
      <p:ext uri="{BB962C8B-B14F-4D97-AF65-F5344CB8AC3E}">
        <p14:creationId xmlns:p14="http://schemas.microsoft.com/office/powerpoint/2010/main" val="13149354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A7A64-AB15-3C75-0383-88ACCA181CBC}"/>
              </a:ext>
            </a:extLst>
          </p:cNvPr>
          <p:cNvSpPr>
            <a:spLocks noGrp="1"/>
          </p:cNvSpPr>
          <p:nvPr>
            <p:ph type="title"/>
          </p:nvPr>
        </p:nvSpPr>
        <p:spPr/>
        <p:txBody>
          <a:bodyPr/>
          <a:lstStyle/>
          <a:p>
            <a:r>
              <a:rPr lang="en-US" dirty="0"/>
              <a:t>Main Asset View</a:t>
            </a:r>
            <a:endParaRPr lang="en-CA" dirty="0"/>
          </a:p>
        </p:txBody>
      </p:sp>
      <p:sp>
        <p:nvSpPr>
          <p:cNvPr id="3" name="Content Placeholder 2">
            <a:extLst>
              <a:ext uri="{FF2B5EF4-FFF2-40B4-BE49-F238E27FC236}">
                <a16:creationId xmlns:a16="http://schemas.microsoft.com/office/drawing/2014/main" id="{97024AC7-186A-A713-5A10-5BEB161F895E}"/>
              </a:ext>
            </a:extLst>
          </p:cNvPr>
          <p:cNvSpPr>
            <a:spLocks noGrp="1"/>
          </p:cNvSpPr>
          <p:nvPr>
            <p:ph idx="1"/>
          </p:nvPr>
        </p:nvSpPr>
        <p:spPr/>
        <p:txBody>
          <a:bodyPr>
            <a:normAutofit/>
          </a:bodyPr>
          <a:lstStyle/>
          <a:p>
            <a:r>
              <a:rPr lang="en-CA" sz="2000" dirty="0">
                <a:solidFill>
                  <a:srgbClr val="000000"/>
                </a:solidFill>
                <a:effectLst/>
                <a:latin typeface="Calibri" panose="020F0502020204030204" pitchFamily="34" charset="0"/>
                <a:ea typeface="Times New Roman" panose="02020603050405020304" pitchFamily="18" charset="0"/>
              </a:rPr>
              <a:t>is the first screen you would see when after you log in. There are numerous filters that you can use to search for assets as well as generate reports or print asset labels. </a:t>
            </a:r>
            <a:r>
              <a:rPr lang="en-US" sz="2000" dirty="0">
                <a:solidFill>
                  <a:srgbClr val="000000"/>
                </a:solidFill>
                <a:effectLst/>
                <a:latin typeface="Calibri" panose="020F0502020204030204" pitchFamily="34" charset="0"/>
                <a:ea typeface="Times New Roman" panose="02020603050405020304" pitchFamily="18" charset="0"/>
              </a:rPr>
              <a:t>Do not forget to use the Reset button to clear any past filters that were used. Certain columns can also be updated directly from this view.</a:t>
            </a:r>
            <a:endParaRPr lang="en-CA" sz="2800" dirty="0"/>
          </a:p>
        </p:txBody>
      </p:sp>
      <p:sp>
        <p:nvSpPr>
          <p:cNvPr id="4" name="Footer Placeholder 3">
            <a:extLst>
              <a:ext uri="{FF2B5EF4-FFF2-40B4-BE49-F238E27FC236}">
                <a16:creationId xmlns:a16="http://schemas.microsoft.com/office/drawing/2014/main" id="{F651BB58-47F9-CB92-A292-D85B2211F8CE}"/>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0430926-5F24-4237-1925-0B2939B08DA2}"/>
              </a:ext>
            </a:extLst>
          </p:cNvPr>
          <p:cNvSpPr>
            <a:spLocks noGrp="1"/>
          </p:cNvSpPr>
          <p:nvPr>
            <p:ph type="sldNum" sz="quarter" idx="12"/>
          </p:nvPr>
        </p:nvSpPr>
        <p:spPr/>
        <p:txBody>
          <a:bodyPr/>
          <a:lstStyle/>
          <a:p>
            <a:r>
              <a:rPr lang="en-US"/>
              <a:t>PAGE  </a:t>
            </a:r>
            <a:fld id="{93005692-73BE-493E-93AB-ECD6027A7652}" type="slidenum">
              <a:rPr lang="en-US" smtClean="0"/>
              <a:pPr/>
              <a:t>6</a:t>
            </a:fld>
            <a:endParaRPr lang="en-US" dirty="0"/>
          </a:p>
        </p:txBody>
      </p:sp>
      <p:pic>
        <p:nvPicPr>
          <p:cNvPr id="7" name="Picture 6">
            <a:extLst>
              <a:ext uri="{FF2B5EF4-FFF2-40B4-BE49-F238E27FC236}">
                <a16:creationId xmlns:a16="http://schemas.microsoft.com/office/drawing/2014/main" id="{56F063CF-A9F2-D87E-6DE1-FEDEA0776110}"/>
              </a:ext>
            </a:extLst>
          </p:cNvPr>
          <p:cNvPicPr>
            <a:picLocks noChangeAspect="1"/>
          </p:cNvPicPr>
          <p:nvPr/>
        </p:nvPicPr>
        <p:blipFill>
          <a:blip r:embed="rId2"/>
          <a:stretch>
            <a:fillRect/>
          </a:stretch>
        </p:blipFill>
        <p:spPr>
          <a:xfrm>
            <a:off x="2456388" y="2547552"/>
            <a:ext cx="7176715" cy="3219691"/>
          </a:xfrm>
          <a:prstGeom prst="rect">
            <a:avLst/>
          </a:prstGeom>
        </p:spPr>
      </p:pic>
    </p:spTree>
    <p:extLst>
      <p:ext uri="{BB962C8B-B14F-4D97-AF65-F5344CB8AC3E}">
        <p14:creationId xmlns:p14="http://schemas.microsoft.com/office/powerpoint/2010/main" val="306873736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3BCC3-72B6-8C92-4FEC-74E00ECECF01}"/>
              </a:ext>
            </a:extLst>
          </p:cNvPr>
          <p:cNvSpPr>
            <a:spLocks noGrp="1"/>
          </p:cNvSpPr>
          <p:nvPr>
            <p:ph type="title"/>
          </p:nvPr>
        </p:nvSpPr>
        <p:spPr/>
        <p:txBody>
          <a:bodyPr/>
          <a:lstStyle/>
          <a:p>
            <a:r>
              <a:rPr lang="en-US" dirty="0"/>
              <a:t>Search Box</a:t>
            </a:r>
            <a:endParaRPr lang="en-CA" dirty="0"/>
          </a:p>
        </p:txBody>
      </p:sp>
      <p:sp>
        <p:nvSpPr>
          <p:cNvPr id="3" name="Content Placeholder 2">
            <a:extLst>
              <a:ext uri="{FF2B5EF4-FFF2-40B4-BE49-F238E27FC236}">
                <a16:creationId xmlns:a16="http://schemas.microsoft.com/office/drawing/2014/main" id="{C7382A71-E953-8E0E-9681-84DE822CF4FB}"/>
              </a:ext>
            </a:extLst>
          </p:cNvPr>
          <p:cNvSpPr>
            <a:spLocks noGrp="1"/>
          </p:cNvSpPr>
          <p:nvPr>
            <p:ph idx="1"/>
          </p:nvPr>
        </p:nvSpPr>
        <p:spPr/>
        <p:txBody>
          <a:bodyPr>
            <a:normAutofit/>
          </a:bodyPr>
          <a:lstStyle/>
          <a:p>
            <a:r>
              <a:rPr lang="en-US" dirty="0">
                <a:solidFill>
                  <a:srgbClr val="000000"/>
                </a:solidFill>
                <a:effectLst/>
                <a:latin typeface="Calibri" panose="020F0502020204030204" pitchFamily="34" charset="0"/>
                <a:ea typeface="Times New Roman" panose="02020603050405020304" pitchFamily="18" charset="0"/>
              </a:rPr>
              <a:t>Allows you to quickly search for assets and for user information, you can search for a </a:t>
            </a:r>
            <a:r>
              <a:rPr lang="en-US" dirty="0" err="1">
                <a:solidFill>
                  <a:srgbClr val="000000"/>
                </a:solidFill>
                <a:effectLst/>
                <a:latin typeface="Calibri" panose="020F0502020204030204" pitchFamily="34" charset="0"/>
                <a:ea typeface="Times New Roman" panose="02020603050405020304" pitchFamily="18" charset="0"/>
              </a:rPr>
              <a:t>WatIAM</a:t>
            </a:r>
            <a:r>
              <a:rPr lang="en-US" dirty="0">
                <a:solidFill>
                  <a:srgbClr val="000000"/>
                </a:solidFill>
                <a:effectLst/>
                <a:latin typeface="Calibri" panose="020F0502020204030204" pitchFamily="34" charset="0"/>
                <a:ea typeface="Times New Roman" panose="02020603050405020304" pitchFamily="18" charset="0"/>
              </a:rPr>
              <a:t> username, hostname, serial number or asset name, MAC address, room location etc.</a:t>
            </a:r>
          </a:p>
          <a:p>
            <a:endParaRPr lang="en-US" sz="3200" dirty="0">
              <a:solidFill>
                <a:srgbClr val="000000"/>
              </a:solidFill>
              <a:latin typeface="Calibri" panose="020F0502020204030204" pitchFamily="34" charset="0"/>
            </a:endParaRPr>
          </a:p>
          <a:p>
            <a:pPr marL="0" indent="0">
              <a:buNone/>
            </a:pPr>
            <a:endParaRPr lang="en-CA" sz="3200" dirty="0"/>
          </a:p>
        </p:txBody>
      </p:sp>
      <p:sp>
        <p:nvSpPr>
          <p:cNvPr id="4" name="Footer Placeholder 3">
            <a:extLst>
              <a:ext uri="{FF2B5EF4-FFF2-40B4-BE49-F238E27FC236}">
                <a16:creationId xmlns:a16="http://schemas.microsoft.com/office/drawing/2014/main" id="{9A1199C7-97EA-4548-63C1-4E5E1F51A181}"/>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04CC0AA-879E-FCFE-4747-BAF0A6322BE5}"/>
              </a:ext>
            </a:extLst>
          </p:cNvPr>
          <p:cNvSpPr>
            <a:spLocks noGrp="1"/>
          </p:cNvSpPr>
          <p:nvPr>
            <p:ph type="sldNum" sz="quarter" idx="12"/>
          </p:nvPr>
        </p:nvSpPr>
        <p:spPr/>
        <p:txBody>
          <a:bodyPr/>
          <a:lstStyle/>
          <a:p>
            <a:r>
              <a:rPr lang="en-US"/>
              <a:t>PAGE  </a:t>
            </a:r>
            <a:fld id="{93005692-73BE-493E-93AB-ECD6027A7652}" type="slidenum">
              <a:rPr lang="en-US" smtClean="0"/>
              <a:pPr/>
              <a:t>7</a:t>
            </a:fld>
            <a:endParaRPr lang="en-US" dirty="0"/>
          </a:p>
        </p:txBody>
      </p:sp>
      <p:pic>
        <p:nvPicPr>
          <p:cNvPr id="7" name="Picture 6">
            <a:extLst>
              <a:ext uri="{FF2B5EF4-FFF2-40B4-BE49-F238E27FC236}">
                <a16:creationId xmlns:a16="http://schemas.microsoft.com/office/drawing/2014/main" id="{E4958337-CCA1-E99E-749E-F09E0F183403}"/>
              </a:ext>
            </a:extLst>
          </p:cNvPr>
          <p:cNvPicPr>
            <a:picLocks noChangeAspect="1"/>
          </p:cNvPicPr>
          <p:nvPr/>
        </p:nvPicPr>
        <p:blipFill>
          <a:blip r:embed="rId2"/>
          <a:stretch>
            <a:fillRect/>
          </a:stretch>
        </p:blipFill>
        <p:spPr>
          <a:xfrm>
            <a:off x="1078911" y="2724939"/>
            <a:ext cx="10034177" cy="2297904"/>
          </a:xfrm>
          <a:prstGeom prst="rect">
            <a:avLst/>
          </a:prstGeom>
        </p:spPr>
      </p:pic>
    </p:spTree>
    <p:extLst>
      <p:ext uri="{BB962C8B-B14F-4D97-AF65-F5344CB8AC3E}">
        <p14:creationId xmlns:p14="http://schemas.microsoft.com/office/powerpoint/2010/main" val="362996213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F65C5-67C5-ECB0-3DFC-86CB07B3734D}"/>
              </a:ext>
            </a:extLst>
          </p:cNvPr>
          <p:cNvSpPr>
            <a:spLocks noGrp="1"/>
          </p:cNvSpPr>
          <p:nvPr>
            <p:ph type="title"/>
          </p:nvPr>
        </p:nvSpPr>
        <p:spPr/>
        <p:txBody>
          <a:bodyPr/>
          <a:lstStyle/>
          <a:p>
            <a:r>
              <a:rPr lang="en-US" dirty="0"/>
              <a:t>Dashboard</a:t>
            </a:r>
            <a:endParaRPr lang="en-CA" dirty="0"/>
          </a:p>
        </p:txBody>
      </p:sp>
      <p:sp>
        <p:nvSpPr>
          <p:cNvPr id="3" name="Content Placeholder 2">
            <a:extLst>
              <a:ext uri="{FF2B5EF4-FFF2-40B4-BE49-F238E27FC236}">
                <a16:creationId xmlns:a16="http://schemas.microsoft.com/office/drawing/2014/main" id="{FB263901-D4E4-1D34-7AA7-1622D90BB0A8}"/>
              </a:ext>
            </a:extLst>
          </p:cNvPr>
          <p:cNvSpPr>
            <a:spLocks noGrp="1"/>
          </p:cNvSpPr>
          <p:nvPr>
            <p:ph idx="1"/>
          </p:nvPr>
        </p:nvSpPr>
        <p:spPr/>
        <p:txBody>
          <a:bodyPr>
            <a:normAutofit/>
          </a:bodyPr>
          <a:lstStyle/>
          <a:p>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Provides a basic overview of assets that may require action such as assets that will need their hard drives erased or assets that may be due back to ACO. </a:t>
            </a:r>
            <a:endParaRPr lang="en-CA" sz="2800" dirty="0"/>
          </a:p>
        </p:txBody>
      </p:sp>
      <p:sp>
        <p:nvSpPr>
          <p:cNvPr id="4" name="Footer Placeholder 3">
            <a:extLst>
              <a:ext uri="{FF2B5EF4-FFF2-40B4-BE49-F238E27FC236}">
                <a16:creationId xmlns:a16="http://schemas.microsoft.com/office/drawing/2014/main" id="{973AA79A-6492-F0A0-0C0F-79A7E2A81A11}"/>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9F752621-7E38-78BB-D5BC-06D87451D6E9}"/>
              </a:ext>
            </a:extLst>
          </p:cNvPr>
          <p:cNvSpPr>
            <a:spLocks noGrp="1"/>
          </p:cNvSpPr>
          <p:nvPr>
            <p:ph type="sldNum" sz="quarter" idx="12"/>
          </p:nvPr>
        </p:nvSpPr>
        <p:spPr/>
        <p:txBody>
          <a:bodyPr/>
          <a:lstStyle/>
          <a:p>
            <a:r>
              <a:rPr lang="en-US"/>
              <a:t>PAGE  </a:t>
            </a:r>
            <a:fld id="{93005692-73BE-493E-93AB-ECD6027A7652}" type="slidenum">
              <a:rPr lang="en-US" smtClean="0"/>
              <a:pPr/>
              <a:t>8</a:t>
            </a:fld>
            <a:endParaRPr lang="en-US" dirty="0"/>
          </a:p>
        </p:txBody>
      </p:sp>
      <p:pic>
        <p:nvPicPr>
          <p:cNvPr id="7" name="Picture 6">
            <a:extLst>
              <a:ext uri="{FF2B5EF4-FFF2-40B4-BE49-F238E27FC236}">
                <a16:creationId xmlns:a16="http://schemas.microsoft.com/office/drawing/2014/main" id="{7BBDBBFE-326B-1385-28F3-43C6A8C6863E}"/>
              </a:ext>
            </a:extLst>
          </p:cNvPr>
          <p:cNvPicPr>
            <a:picLocks noChangeAspect="1"/>
          </p:cNvPicPr>
          <p:nvPr/>
        </p:nvPicPr>
        <p:blipFill>
          <a:blip r:embed="rId2"/>
          <a:stretch>
            <a:fillRect/>
          </a:stretch>
        </p:blipFill>
        <p:spPr>
          <a:xfrm>
            <a:off x="1395897" y="2539307"/>
            <a:ext cx="9297698" cy="2905530"/>
          </a:xfrm>
          <a:prstGeom prst="rect">
            <a:avLst/>
          </a:prstGeom>
        </p:spPr>
      </p:pic>
    </p:spTree>
    <p:extLst>
      <p:ext uri="{BB962C8B-B14F-4D97-AF65-F5344CB8AC3E}">
        <p14:creationId xmlns:p14="http://schemas.microsoft.com/office/powerpoint/2010/main" val="123185622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BDEF0-F319-12AB-8503-27F44D2F919C}"/>
              </a:ext>
            </a:extLst>
          </p:cNvPr>
          <p:cNvSpPr>
            <a:spLocks noGrp="1"/>
          </p:cNvSpPr>
          <p:nvPr>
            <p:ph type="title"/>
          </p:nvPr>
        </p:nvSpPr>
        <p:spPr/>
        <p:txBody>
          <a:bodyPr/>
          <a:lstStyle/>
          <a:p>
            <a:r>
              <a:rPr lang="en-US" dirty="0"/>
              <a:t>Advanced Search Page</a:t>
            </a:r>
            <a:endParaRPr lang="en-CA" dirty="0"/>
          </a:p>
        </p:txBody>
      </p:sp>
      <p:sp>
        <p:nvSpPr>
          <p:cNvPr id="3" name="Content Placeholder 2">
            <a:extLst>
              <a:ext uri="{FF2B5EF4-FFF2-40B4-BE49-F238E27FC236}">
                <a16:creationId xmlns:a16="http://schemas.microsoft.com/office/drawing/2014/main" id="{46321A32-E1C0-9903-0677-66EE1FC4820E}"/>
              </a:ext>
            </a:extLst>
          </p:cNvPr>
          <p:cNvSpPr>
            <a:spLocks noGrp="1"/>
          </p:cNvSpPr>
          <p:nvPr>
            <p:ph idx="1"/>
          </p:nvPr>
        </p:nvSpPr>
        <p:spPr/>
        <p:txBody>
          <a:bodyPr>
            <a:normAutofit/>
          </a:bodyPr>
          <a:lstStyle/>
          <a:p>
            <a:r>
              <a:rPr lang="en-US" sz="2000" dirty="0">
                <a:solidFill>
                  <a:srgbClr val="000000"/>
                </a:solidFill>
                <a:effectLst/>
                <a:latin typeface="Calibri" panose="020F0502020204030204" pitchFamily="34" charset="0"/>
                <a:ea typeface="Times New Roman" panose="02020603050405020304" pitchFamily="18" charset="0"/>
              </a:rPr>
              <a:t>Allows you to combine multiple search criteria’s, table results can be exported into various format such as csv, pdf and copied to the clipboard. You can also save your search filter and apply them again, saved searches can be made public so other users can use them.</a:t>
            </a:r>
            <a:endParaRPr lang="en-CA" sz="2800" dirty="0"/>
          </a:p>
        </p:txBody>
      </p:sp>
      <p:sp>
        <p:nvSpPr>
          <p:cNvPr id="4" name="Footer Placeholder 3">
            <a:extLst>
              <a:ext uri="{FF2B5EF4-FFF2-40B4-BE49-F238E27FC236}">
                <a16:creationId xmlns:a16="http://schemas.microsoft.com/office/drawing/2014/main" id="{53E25D21-2725-86F0-0295-94B7C6A1D8C2}"/>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4DF1AE7E-E32F-3BB1-21FF-C1C9D5A6A576}"/>
              </a:ext>
            </a:extLst>
          </p:cNvPr>
          <p:cNvSpPr>
            <a:spLocks noGrp="1"/>
          </p:cNvSpPr>
          <p:nvPr>
            <p:ph type="sldNum" sz="quarter" idx="12"/>
          </p:nvPr>
        </p:nvSpPr>
        <p:spPr/>
        <p:txBody>
          <a:bodyPr/>
          <a:lstStyle/>
          <a:p>
            <a:r>
              <a:rPr lang="en-US"/>
              <a:t>PAGE  </a:t>
            </a:r>
            <a:fld id="{93005692-73BE-493E-93AB-ECD6027A7652}" type="slidenum">
              <a:rPr lang="en-US" smtClean="0"/>
              <a:pPr/>
              <a:t>9</a:t>
            </a:fld>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A0AFB4B1-7296-0288-E58A-652D753E03A3}"/>
              </a:ext>
            </a:extLst>
          </p:cNvPr>
          <p:cNvPicPr>
            <a:picLocks noChangeAspect="1"/>
          </p:cNvPicPr>
          <p:nvPr/>
        </p:nvPicPr>
        <p:blipFill>
          <a:blip r:embed="rId2"/>
          <a:stretch>
            <a:fillRect/>
          </a:stretch>
        </p:blipFill>
        <p:spPr>
          <a:xfrm>
            <a:off x="799860" y="2592387"/>
            <a:ext cx="8401608" cy="2263392"/>
          </a:xfrm>
          <a:prstGeom prst="rect">
            <a:avLst/>
          </a:prstGeom>
        </p:spPr>
      </p:pic>
    </p:spTree>
    <p:extLst>
      <p:ext uri="{BB962C8B-B14F-4D97-AF65-F5344CB8AC3E}">
        <p14:creationId xmlns:p14="http://schemas.microsoft.com/office/powerpoint/2010/main" val="2115511541"/>
      </p:ext>
    </p:extLst>
  </p:cSld>
  <p:clrMapOvr>
    <a:masterClrMapping/>
  </p:clrMapOvr>
  <p:transition spd="slow">
    <p:push dir="u"/>
  </p:transition>
</p:sld>
</file>

<file path=ppt/theme/theme1.xml><?xml version="1.0" encoding="utf-8"?>
<a:theme xmlns:a="http://schemas.openxmlformats.org/drawingml/2006/main" name="UofWaterloo_WhiteBkgrd">
  <a:themeElements>
    <a:clrScheme name="Custom 6">
      <a:dk1>
        <a:srgbClr val="000000"/>
      </a:dk1>
      <a:lt1>
        <a:srgbClr val="FFFFFF"/>
      </a:lt1>
      <a:dk2>
        <a:srgbClr val="757575"/>
      </a:dk2>
      <a:lt2>
        <a:srgbClr val="D6D6D6"/>
      </a:lt2>
      <a:accent1>
        <a:srgbClr val="E68000"/>
      </a:accent1>
      <a:accent2>
        <a:srgbClr val="0C0C0C"/>
      </a:accent2>
      <a:accent3>
        <a:srgbClr val="FBAE00"/>
      </a:accent3>
      <a:accent4>
        <a:srgbClr val="FFD4A4"/>
      </a:accent4>
      <a:accent5>
        <a:srgbClr val="D93E00"/>
      </a:accent5>
      <a:accent6>
        <a:srgbClr val="F1F1F1"/>
      </a:accent6>
      <a:hlink>
        <a:srgbClr val="D93E00"/>
      </a:hlink>
      <a:folHlink>
        <a:srgbClr val="595959"/>
      </a:folHlink>
    </a:clrScheme>
    <a:fontScheme name="Custom 2">
      <a:majorFont>
        <a:latin typeface="Barlow Condense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ulty_of_arts_powerpoint_template_16-9_widescreen" id="{3E2C1825-2E22-A245-8BC6-1505F8D0F8C5}" vid="{22857A27-9940-1D4F-8BBD-781BE8DE68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faculty_of_arts_powerpoint_template_16-9_widescreen</Template>
  <TotalTime>72</TotalTime>
  <Words>1683</Words>
  <Application>Microsoft Macintosh PowerPoint</Application>
  <PresentationFormat>Widescreen</PresentationFormat>
  <Paragraphs>145</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Barlow Condensed</vt:lpstr>
      <vt:lpstr>Calibri</vt:lpstr>
      <vt:lpstr>Georgia</vt:lpstr>
      <vt:lpstr>Symbol</vt:lpstr>
      <vt:lpstr>Verdana</vt:lpstr>
      <vt:lpstr>Wingdings</vt:lpstr>
      <vt:lpstr>UofWaterloo_WhiteBkgrd</vt:lpstr>
      <vt:lpstr>Computer Asset Lifecycle management system (CALMS)</vt:lpstr>
      <vt:lpstr>Computer Asset Lifecycle Management System (CALMS)</vt:lpstr>
      <vt:lpstr>Asset Lifecycle</vt:lpstr>
      <vt:lpstr>Development and Production Sites</vt:lpstr>
      <vt:lpstr>Asset No</vt:lpstr>
      <vt:lpstr>Main Asset View</vt:lpstr>
      <vt:lpstr>Search Box</vt:lpstr>
      <vt:lpstr>Dashboard</vt:lpstr>
      <vt:lpstr>Advanced Search Page</vt:lpstr>
      <vt:lpstr>Adding Assets</vt:lpstr>
      <vt:lpstr>Automated Emails</vt:lpstr>
      <vt:lpstr>Rollover Deployments</vt:lpstr>
      <vt:lpstr>PowerPoint Presentation</vt:lpstr>
      <vt:lpstr>PowerPoint Presentation</vt:lpstr>
      <vt:lpstr>Bitlocker/Filevault Keys</vt:lpstr>
      <vt:lpstr>Spare Assets</vt:lpstr>
      <vt:lpstr>Laptop Loans</vt:lpstr>
      <vt:lpstr>PowerPoint Presentation</vt:lpstr>
      <vt:lpstr>Assets Returned to ACO</vt:lpstr>
      <vt:lpstr>Comments/Files Tab</vt:lpstr>
      <vt:lpstr>Surplus Process</vt:lpstr>
      <vt:lpstr>Surplus Process</vt:lpstr>
      <vt:lpstr>PowerPoint Presentation</vt:lpstr>
      <vt:lpstr>Packing the Bin</vt:lpstr>
      <vt:lpstr>CALMS Documentation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IN THIS SPACE HERE</dc:title>
  <dc:creator>Herbert Balagtas</dc:creator>
  <cp:lastModifiedBy>Herbert Balagtas</cp:lastModifiedBy>
  <cp:revision>2</cp:revision>
  <dcterms:created xsi:type="dcterms:W3CDTF">2022-05-09T01:26:16Z</dcterms:created>
  <dcterms:modified xsi:type="dcterms:W3CDTF">2022-05-09T13:29:36Z</dcterms:modified>
</cp:coreProperties>
</file>