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015F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60"/>
  </p:normalViewPr>
  <p:slideViewPr>
    <p:cSldViewPr>
      <p:cViewPr varScale="1">
        <p:scale>
          <a:sx n="77" d="100"/>
          <a:sy n="77" d="100"/>
        </p:scale>
        <p:origin x="-15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0CA69-7988-42AF-BCBA-290960992DDE}" type="datetimeFigureOut">
              <a:rPr lang="en-CA" smtClean="0"/>
              <a:pPr/>
              <a:t>2018-09-24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81350-541D-4B63-BC8C-D49102C88E4C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126714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0CA69-7988-42AF-BCBA-290960992DDE}" type="datetimeFigureOut">
              <a:rPr lang="en-CA" smtClean="0"/>
              <a:pPr/>
              <a:t>2018-09-24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81350-541D-4B63-BC8C-D49102C88E4C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719276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0CA69-7988-42AF-BCBA-290960992DDE}" type="datetimeFigureOut">
              <a:rPr lang="en-CA" smtClean="0"/>
              <a:pPr/>
              <a:t>2018-09-24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81350-541D-4B63-BC8C-D49102C88E4C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264452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0CA69-7988-42AF-BCBA-290960992DDE}" type="datetimeFigureOut">
              <a:rPr lang="en-CA" smtClean="0"/>
              <a:pPr/>
              <a:t>2018-09-24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81350-541D-4B63-BC8C-D49102C88E4C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557673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0CA69-7988-42AF-BCBA-290960992DDE}" type="datetimeFigureOut">
              <a:rPr lang="en-CA" smtClean="0"/>
              <a:pPr/>
              <a:t>2018-09-24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81350-541D-4B63-BC8C-D49102C88E4C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284969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0CA69-7988-42AF-BCBA-290960992DDE}" type="datetimeFigureOut">
              <a:rPr lang="en-CA" smtClean="0"/>
              <a:pPr/>
              <a:t>2018-09-24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81350-541D-4B63-BC8C-D49102C88E4C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628755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0CA69-7988-42AF-BCBA-290960992DDE}" type="datetimeFigureOut">
              <a:rPr lang="en-CA" smtClean="0"/>
              <a:pPr/>
              <a:t>2018-09-24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81350-541D-4B63-BC8C-D49102C88E4C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939483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0CA69-7988-42AF-BCBA-290960992DDE}" type="datetimeFigureOut">
              <a:rPr lang="en-CA" smtClean="0"/>
              <a:pPr/>
              <a:t>2018-09-24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81350-541D-4B63-BC8C-D49102C88E4C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766844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0CA69-7988-42AF-BCBA-290960992DDE}" type="datetimeFigureOut">
              <a:rPr lang="en-CA" smtClean="0"/>
              <a:pPr/>
              <a:t>2018-09-24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81350-541D-4B63-BC8C-D49102C88E4C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080127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0CA69-7988-42AF-BCBA-290960992DDE}" type="datetimeFigureOut">
              <a:rPr lang="en-CA" smtClean="0"/>
              <a:pPr/>
              <a:t>2018-09-24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81350-541D-4B63-BC8C-D49102C88E4C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527448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0CA69-7988-42AF-BCBA-290960992DDE}" type="datetimeFigureOut">
              <a:rPr lang="en-CA" smtClean="0"/>
              <a:pPr/>
              <a:t>2018-09-24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81350-541D-4B63-BC8C-D49102C88E4C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51075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0CA69-7988-42AF-BCBA-290960992DDE}" type="datetimeFigureOut">
              <a:rPr lang="en-CA" smtClean="0"/>
              <a:pPr/>
              <a:t>2018-09-24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81350-541D-4B63-BC8C-D49102C88E4C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04168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type="ctrTitle"/>
          </p:nvPr>
        </p:nvSpPr>
        <p:spPr>
          <a:xfrm>
            <a:off x="-43837" y="135535"/>
            <a:ext cx="9108345" cy="773185"/>
          </a:xfrm>
          <a:prstGeom prst="rect">
            <a:avLst/>
          </a:prstGeom>
        </p:spPr>
        <p:txBody>
          <a:bodyPr lIns="45720" rIns="228600" anchor="b">
            <a:no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lvl1pPr marL="0" algn="r" rtl="0" eaLnBrk="1" latinLnBrk="0" hangingPunct="1">
              <a:spcBef>
                <a:spcPct val="0"/>
              </a:spcBef>
              <a:buNone/>
              <a:defRPr kumimoji="0" sz="4800" kern="120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CA" sz="2200" dirty="0">
                <a:solidFill>
                  <a:schemeClr val="tx2">
                    <a:lumMod val="75000"/>
                  </a:schemeClr>
                </a:solidFill>
                <a:latin typeface="Lucida Calligraphy" panose="03010101010101010101" pitchFamily="66" charset="0"/>
              </a:rPr>
              <a:t>Prostate Cancer Canada Network: Waterloo – Wellington </a:t>
            </a:r>
            <a:br>
              <a:rPr lang="en-CA" sz="2200" dirty="0">
                <a:solidFill>
                  <a:schemeClr val="tx2">
                    <a:lumMod val="75000"/>
                  </a:schemeClr>
                </a:solidFill>
                <a:latin typeface="Lucida Calligraphy" panose="03010101010101010101" pitchFamily="66" charset="0"/>
              </a:rPr>
            </a:br>
            <a:r>
              <a:rPr lang="en-CA" sz="2200" dirty="0">
                <a:solidFill>
                  <a:schemeClr val="tx2">
                    <a:lumMod val="75000"/>
                  </a:schemeClr>
                </a:solidFill>
                <a:latin typeface="Lucida Calligraphy" panose="03010101010101010101" pitchFamily="66" charset="0"/>
              </a:rPr>
              <a:t>is pleased to announce…</a:t>
            </a:r>
          </a:p>
        </p:txBody>
      </p:sp>
      <p:sp>
        <p:nvSpPr>
          <p:cNvPr id="5" name="Title 1"/>
          <p:cNvSpPr>
            <a:spLocks noGrp="1"/>
          </p:cNvSpPr>
          <p:nvPr>
            <p:ph type="subTitle" idx="1"/>
          </p:nvPr>
        </p:nvSpPr>
        <p:spPr>
          <a:xfrm>
            <a:off x="570164" y="1036859"/>
            <a:ext cx="7854696" cy="720080"/>
          </a:xfrm>
        </p:spPr>
        <p:txBody>
          <a:bodyPr>
            <a:normAutofit fontScale="82500" lnSpcReduction="10000"/>
          </a:bodyPr>
          <a:lstStyle/>
          <a:p>
            <a:pPr algn="ctr"/>
            <a:r>
              <a:rPr lang="en-CA" sz="3700" b="1" dirty="0">
                <a:solidFill>
                  <a:srgbClr val="3015F7"/>
                </a:solidFill>
              </a:rPr>
              <a:t>GUEST SPEAKER: DR. DAVID PALMA MD PHD</a:t>
            </a:r>
          </a:p>
          <a:p>
            <a:pPr algn="ctr"/>
            <a:endParaRPr lang="en-CA" sz="36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70967" y="1495736"/>
            <a:ext cx="8229600" cy="527719"/>
          </a:xfrm>
          <a:prstGeom prst="rect">
            <a:avLst/>
          </a:prstGeom>
        </p:spPr>
        <p:txBody>
          <a:bodyPr lIns="45720" rIns="228600" anchor="b">
            <a:normAutofit fontScale="37500" lnSpcReduction="20000"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lvl1pPr marL="0" algn="r" rtl="0" eaLnBrk="1" latinLnBrk="0" hangingPunct="1">
              <a:spcBef>
                <a:spcPct val="0"/>
              </a:spcBef>
              <a:buNone/>
              <a:defRPr kumimoji="0" sz="4800" kern="120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CA" sz="3600" b="1" dirty="0">
                <a:solidFill>
                  <a:schemeClr val="tx1"/>
                </a:solidFill>
                <a:effectLst/>
              </a:rPr>
              <a:t>Presentation Title</a:t>
            </a:r>
            <a:r>
              <a:rPr lang="en-CA" sz="3600" dirty="0">
                <a:solidFill>
                  <a:schemeClr val="tx1"/>
                </a:solidFill>
                <a:effectLst/>
              </a:rPr>
              <a:t>: </a:t>
            </a:r>
            <a:r>
              <a:rPr lang="en-CA" sz="5300" dirty="0">
                <a:solidFill>
                  <a:srgbClr val="FF0000"/>
                </a:solidFill>
                <a:effectLst/>
              </a:rPr>
              <a:t>Five Steps Toward Getting Top-Notch Cancer Treatment 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97008" y="2399537"/>
            <a:ext cx="4330824" cy="2595172"/>
          </a:xfrm>
          <a:prstGeom prst="rect">
            <a:avLst/>
          </a:prstGeom>
        </p:spPr>
        <p:txBody>
          <a:bodyPr vert="horz" lIns="0" rIns="18288">
            <a:no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CA" sz="1600" b="1" dirty="0"/>
              <a:t>DATE</a:t>
            </a:r>
            <a:r>
              <a:rPr lang="en-CA" sz="1600" dirty="0"/>
              <a:t>: Thursday October 18, 2018</a:t>
            </a:r>
          </a:p>
          <a:p>
            <a:pPr algn="l"/>
            <a:r>
              <a:rPr lang="en-CA" sz="1600" b="1" dirty="0"/>
              <a:t>TIME</a:t>
            </a:r>
            <a:r>
              <a:rPr lang="en-CA" sz="1600" dirty="0"/>
              <a:t>: 7:00 – 9:00pm</a:t>
            </a:r>
          </a:p>
          <a:p>
            <a:pPr algn="l"/>
            <a:endParaRPr lang="en-CA" sz="1600" dirty="0"/>
          </a:p>
          <a:p>
            <a:pPr algn="l"/>
            <a:r>
              <a:rPr lang="en-CA" sz="1600" b="1" dirty="0"/>
              <a:t>Location</a:t>
            </a:r>
            <a:r>
              <a:rPr lang="en-CA" sz="1600" dirty="0"/>
              <a:t>:</a:t>
            </a:r>
          </a:p>
          <a:p>
            <a:pPr algn="l"/>
            <a:r>
              <a:rPr lang="en-CA" sz="1600" dirty="0"/>
              <a:t>Grand River Recreation Centre </a:t>
            </a:r>
          </a:p>
          <a:p>
            <a:pPr algn="l"/>
            <a:r>
              <a:rPr lang="en-CA" sz="1600" dirty="0"/>
              <a:t>(Lyle Hallman Pool)</a:t>
            </a:r>
          </a:p>
          <a:p>
            <a:pPr algn="l"/>
            <a:r>
              <a:rPr lang="en-CA" sz="1600" dirty="0"/>
              <a:t>600 Heritage Dr.</a:t>
            </a:r>
          </a:p>
          <a:p>
            <a:pPr algn="l"/>
            <a:r>
              <a:rPr lang="en-CA" sz="1600" dirty="0"/>
              <a:t>Kitchener, ON</a:t>
            </a:r>
          </a:p>
          <a:p>
            <a:pPr algn="l"/>
            <a:r>
              <a:rPr lang="en-CA" sz="1600" dirty="0"/>
              <a:t>N2B 3T9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95535" y="5411768"/>
            <a:ext cx="8229600" cy="527719"/>
          </a:xfrm>
          <a:prstGeom prst="rect">
            <a:avLst/>
          </a:prstGeom>
        </p:spPr>
        <p:txBody>
          <a:bodyPr lIns="45720" rIns="228600" anchor="b">
            <a:normAutofit fontScale="52500" lnSpcReduction="20000"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lvl1pPr marL="0" algn="r" rtl="0" eaLnBrk="1" latinLnBrk="0" hangingPunct="1">
              <a:spcBef>
                <a:spcPct val="0"/>
              </a:spcBef>
              <a:buNone/>
              <a:defRPr kumimoji="0" sz="4800" kern="120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CA" sz="3600" dirty="0">
                <a:solidFill>
                  <a:schemeClr val="tx2">
                    <a:lumMod val="75000"/>
                  </a:schemeClr>
                </a:solidFill>
              </a:rPr>
              <a:t>This </a:t>
            </a:r>
            <a:r>
              <a:rPr lang="en-CA" sz="6500" dirty="0">
                <a:solidFill>
                  <a:schemeClr val="tx2">
                    <a:lumMod val="75000"/>
                  </a:schemeClr>
                </a:solidFill>
              </a:rPr>
              <a:t>FREE</a:t>
            </a:r>
            <a:r>
              <a:rPr lang="en-CA" sz="3600" dirty="0">
                <a:solidFill>
                  <a:schemeClr val="tx2">
                    <a:lumMod val="75000"/>
                  </a:schemeClr>
                </a:solidFill>
              </a:rPr>
              <a:t> presentation is open to all community individuals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-43837" y="5851486"/>
            <a:ext cx="9187837" cy="1052736"/>
          </a:xfrm>
          <a:prstGeom prst="rect">
            <a:avLst/>
          </a:prstGeom>
        </p:spPr>
        <p:txBody>
          <a:bodyPr lIns="45720" rIns="228600" anchor="b">
            <a:normAutofit fontScale="47500" lnSpcReduction="20000"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lvl1pPr marL="0" algn="r" rtl="0" eaLnBrk="1" latinLnBrk="0" hangingPunct="1">
              <a:spcBef>
                <a:spcPct val="0"/>
              </a:spcBef>
              <a:buNone/>
              <a:defRPr kumimoji="0" sz="4800" kern="120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CA" sz="3600" dirty="0">
                <a:solidFill>
                  <a:srgbClr val="FF0000"/>
                </a:solidFill>
              </a:rPr>
              <a:t> RSVP: </a:t>
            </a:r>
            <a:r>
              <a:rPr lang="en-CA" sz="3600" dirty="0" err="1">
                <a:solidFill>
                  <a:srgbClr val="FF0000"/>
                </a:solidFill>
              </a:rPr>
              <a:t>HopeSpring</a:t>
            </a:r>
            <a:r>
              <a:rPr lang="en-CA" sz="3600" dirty="0">
                <a:solidFill>
                  <a:srgbClr val="FF0000"/>
                </a:solidFill>
              </a:rPr>
              <a:t> at 519-742-4673</a:t>
            </a:r>
            <a:endParaRPr lang="en-CA" sz="3600" dirty="0">
              <a:solidFill>
                <a:schemeClr val="tx1"/>
              </a:solidFill>
            </a:endParaRPr>
          </a:p>
          <a:p>
            <a:pPr algn="ctr"/>
            <a:r>
              <a:rPr lang="en-CA" sz="3600" dirty="0">
                <a:solidFill>
                  <a:schemeClr val="tx1"/>
                </a:solidFill>
              </a:rPr>
              <a:t>Answering Service: 226-240-9264</a:t>
            </a:r>
          </a:p>
          <a:p>
            <a:pPr algn="ctr"/>
            <a:r>
              <a:rPr lang="en-CA" sz="3600" dirty="0">
                <a:solidFill>
                  <a:schemeClr val="tx1"/>
                </a:solidFill>
              </a:rPr>
              <a:t>Website: http://pccn-waterloo-wellington.ca</a:t>
            </a:r>
          </a:p>
          <a:p>
            <a:pPr algn="ctr"/>
            <a:r>
              <a:rPr lang="en-CA" sz="3600" dirty="0">
                <a:solidFill>
                  <a:schemeClr val="tx1"/>
                </a:solidFill>
              </a:rPr>
              <a:t>Email: info</a:t>
            </a:r>
            <a:r>
              <a:rPr lang="en-CA" sz="3600" dirty="0">
                <a:solidFill>
                  <a:schemeClr val="tx1"/>
                </a:solidFill>
                <a:latin typeface="Calibri"/>
              </a:rPr>
              <a:t>@pc</a:t>
            </a:r>
            <a:r>
              <a:rPr lang="en-CA" sz="3600" dirty="0">
                <a:solidFill>
                  <a:schemeClr val="tx1"/>
                </a:solidFill>
              </a:rPr>
              <a:t>cn-waterloo-wellington.ca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948837"/>
            <a:ext cx="1619672" cy="898504"/>
          </a:xfrm>
          <a:prstGeom prst="rect">
            <a:avLst/>
          </a:prstGeom>
        </p:spPr>
      </p:pic>
      <p:sp>
        <p:nvSpPr>
          <p:cNvPr id="15" name="Subtitle 2"/>
          <p:cNvSpPr txBox="1">
            <a:spLocks/>
          </p:cNvSpPr>
          <p:nvPr/>
        </p:nvSpPr>
        <p:spPr>
          <a:xfrm>
            <a:off x="3203848" y="2214399"/>
            <a:ext cx="5752227" cy="2331932"/>
          </a:xfrm>
          <a:prstGeom prst="rect">
            <a:avLst/>
          </a:prstGeom>
        </p:spPr>
        <p:txBody>
          <a:bodyPr vert="horz" lIns="0" rIns="18288">
            <a:no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CA" sz="1600" dirty="0"/>
              <a:t>Let Dr. David Palma, a radiation oncologist and cancer researcher of London Health Science Centre in London Ontario, explain how to take charge of your cancer care.</a:t>
            </a:r>
          </a:p>
          <a:p>
            <a:pPr algn="just"/>
            <a:endParaRPr lang="en-CA" sz="1600" dirty="0"/>
          </a:p>
          <a:p>
            <a:pPr algn="just"/>
            <a:endParaRPr lang="en-CA" sz="1600" dirty="0"/>
          </a:p>
          <a:p>
            <a:pPr algn="just"/>
            <a:endParaRPr lang="en-CA" sz="1600" dirty="0"/>
          </a:p>
          <a:p>
            <a:pPr algn="just"/>
            <a:endParaRPr lang="en-CA" sz="1600" dirty="0"/>
          </a:p>
          <a:p>
            <a:pPr algn="just"/>
            <a:endParaRPr lang="en-CA" sz="1600" dirty="0"/>
          </a:p>
          <a:p>
            <a:pPr algn="just"/>
            <a:r>
              <a:rPr lang="en-CA" sz="1600" dirty="0"/>
              <a:t>Dr. Palma is a radiation oncologist and cancer researcher at the London Health Sciences Center and the author of “Taking Charge of Cancer”.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05AEB1D5-3E0A-4821-82F7-EF0EE3DE33B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55557" y="3186271"/>
            <a:ext cx="1653561" cy="132284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7D12AA01-C7D0-4FCC-B033-45C4DB1C6EC4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38600" y="6260540"/>
            <a:ext cx="1219306" cy="59746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A9667344-EA20-4077-A251-80CD3CC2C23F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76138" y="5794038"/>
            <a:ext cx="975445" cy="38408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087FFADF-8849-4A02-B55B-3595C5B4369A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645915" y="6205937"/>
            <a:ext cx="1106591" cy="262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73783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</TotalTime>
  <Words>143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Prostate Cancer Canada Network: Waterloo – Wellington  is pleased to announce…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Prostate Cancer Canada Network: Waterloo – Wellington is pleased to announce…</dc:title>
  <dc:creator>Lorraine Prus</dc:creator>
  <cp:lastModifiedBy>Glen</cp:lastModifiedBy>
  <cp:revision>33</cp:revision>
  <dcterms:created xsi:type="dcterms:W3CDTF">2016-01-14T18:14:50Z</dcterms:created>
  <dcterms:modified xsi:type="dcterms:W3CDTF">2018-09-25T01:11:16Z</dcterms:modified>
</cp:coreProperties>
</file>